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tags/tag38.xml" ContentType="application/vnd.openxmlformats-officedocument.presentationml.tags+xml"/>
  <Override PartName="/ppt/notesSlides/notesSlide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6.xml" ContentType="application/vnd.openxmlformats-officedocument.presentationml.notesSlide+xml"/>
  <Override PartName="/ppt/tags/tag55.xml" ContentType="application/vnd.openxmlformats-officedocument.presentationml.tags+xml"/>
  <Override PartName="/ppt/notesSlides/notesSlide17.xml" ContentType="application/vnd.openxmlformats-officedocument.presentationml.notesSlide+xml"/>
  <Override PartName="/ppt/tags/tag56.xml" ContentType="application/vnd.openxmlformats-officedocument.presentationml.tags+xml"/>
  <Override PartName="/ppt/notesSlides/notesSlide1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0.xml" ContentType="application/vnd.openxmlformats-officedocument.presentationml.notesSlide+xml"/>
  <Override PartName="/ppt/tags/tag63.xml" ContentType="application/vnd.openxmlformats-officedocument.presentationml.tags+xml"/>
  <Override PartName="/ppt/notesSlides/notesSlide21.xml" ContentType="application/vnd.openxmlformats-officedocument.presentationml.notesSlide+xml"/>
  <Override PartName="/ppt/tags/tag64.xml" ContentType="application/vnd.openxmlformats-officedocument.presentationml.tags+xml"/>
  <Override PartName="/ppt/notesSlides/notesSlide2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9" r:id="rId2"/>
  </p:sldMasterIdLst>
  <p:notesMasterIdLst>
    <p:notesMasterId r:id="rId28"/>
  </p:notesMasterIdLst>
  <p:sldIdLst>
    <p:sldId id="258" r:id="rId3"/>
    <p:sldId id="259" r:id="rId4"/>
    <p:sldId id="260" r:id="rId5"/>
    <p:sldId id="311" r:id="rId6"/>
    <p:sldId id="262" r:id="rId7"/>
    <p:sldId id="261" r:id="rId8"/>
    <p:sldId id="312" r:id="rId9"/>
    <p:sldId id="263" r:id="rId10"/>
    <p:sldId id="281" r:id="rId11"/>
    <p:sldId id="283" r:id="rId12"/>
    <p:sldId id="285" r:id="rId13"/>
    <p:sldId id="284" r:id="rId14"/>
    <p:sldId id="286" r:id="rId15"/>
    <p:sldId id="287" r:id="rId16"/>
    <p:sldId id="313" r:id="rId17"/>
    <p:sldId id="265" r:id="rId18"/>
    <p:sldId id="306" r:id="rId19"/>
    <p:sldId id="307" r:id="rId20"/>
    <p:sldId id="314" r:id="rId21"/>
    <p:sldId id="308" r:id="rId22"/>
    <p:sldId id="309" r:id="rId23"/>
    <p:sldId id="310" r:id="rId24"/>
    <p:sldId id="277" r:id="rId25"/>
    <p:sldId id="315" r:id="rId26"/>
    <p:sldId id="2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p15:clr>
            <a:srgbClr val="A4A3A4"/>
          </p15:clr>
        </p15:guide>
        <p15:guide id="2" pos="38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BAE9"/>
    <a:srgbClr val="ABDEF4"/>
    <a:srgbClr val="CBEAF8"/>
    <a:srgbClr val="E3F3FB"/>
    <a:srgbClr val="EAF3F8"/>
    <a:srgbClr val="E9F4FA"/>
    <a:srgbClr val="A2D6EF"/>
    <a:srgbClr val="2E4D63"/>
    <a:srgbClr val="5686A8"/>
    <a:srgbClr val="6691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84" d="100"/>
          <a:sy n="84" d="100"/>
        </p:scale>
        <p:origin x="120" y="636"/>
      </p:cViewPr>
      <p:guideLst>
        <p:guide orient="horz" pos="2152"/>
        <p:guide pos="38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BB5FF2-25EA-46D7-B3BA-4582358ABEC7}" type="datetimeFigureOut">
              <a:rPr lang="zh-CN" altLang="en-US" smtClean="0"/>
              <a:t>2018/5/2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C19EA-75F7-469A-9304-1B2BFF998463}" type="slidenum">
              <a:rPr lang="zh-CN" altLang="en-US" smtClean="0"/>
              <a:t>‹#›</a:t>
            </a:fld>
            <a:endParaRPr lang="zh-CN" altLang="en-US"/>
          </a:p>
        </p:txBody>
      </p:sp>
    </p:spTree>
    <p:extLst>
      <p:ext uri="{BB962C8B-B14F-4D97-AF65-F5344CB8AC3E}">
        <p14:creationId xmlns:p14="http://schemas.microsoft.com/office/powerpoint/2010/main" val="1477198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t>1</a:t>
            </a:fld>
            <a:endParaRPr lang="zh-CN" altLang="en-US"/>
          </a:p>
        </p:txBody>
      </p:sp>
    </p:spTree>
    <p:extLst>
      <p:ext uri="{BB962C8B-B14F-4D97-AF65-F5344CB8AC3E}">
        <p14:creationId xmlns:p14="http://schemas.microsoft.com/office/powerpoint/2010/main" val="4162237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10</a:t>
            </a:fld>
            <a:endParaRPr lang="zh-CN" altLang="en-US"/>
          </a:p>
        </p:txBody>
      </p:sp>
    </p:spTree>
    <p:extLst>
      <p:ext uri="{BB962C8B-B14F-4D97-AF65-F5344CB8AC3E}">
        <p14:creationId xmlns:p14="http://schemas.microsoft.com/office/powerpoint/2010/main" val="8835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11</a:t>
            </a:fld>
            <a:endParaRPr lang="zh-CN" altLang="en-US"/>
          </a:p>
        </p:txBody>
      </p:sp>
    </p:spTree>
    <p:extLst>
      <p:ext uri="{BB962C8B-B14F-4D97-AF65-F5344CB8AC3E}">
        <p14:creationId xmlns:p14="http://schemas.microsoft.com/office/powerpoint/2010/main" val="1589286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12</a:t>
            </a:fld>
            <a:endParaRPr lang="zh-CN" altLang="en-US"/>
          </a:p>
        </p:txBody>
      </p:sp>
    </p:spTree>
    <p:extLst>
      <p:ext uri="{BB962C8B-B14F-4D97-AF65-F5344CB8AC3E}">
        <p14:creationId xmlns:p14="http://schemas.microsoft.com/office/powerpoint/2010/main" val="380620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13</a:t>
            </a:fld>
            <a:endParaRPr lang="zh-CN" altLang="en-US"/>
          </a:p>
        </p:txBody>
      </p:sp>
    </p:spTree>
    <p:extLst>
      <p:ext uri="{BB962C8B-B14F-4D97-AF65-F5344CB8AC3E}">
        <p14:creationId xmlns:p14="http://schemas.microsoft.com/office/powerpoint/2010/main" val="261664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14</a:t>
            </a:fld>
            <a:endParaRPr lang="zh-CN" altLang="en-US"/>
          </a:p>
        </p:txBody>
      </p:sp>
    </p:spTree>
    <p:extLst>
      <p:ext uri="{BB962C8B-B14F-4D97-AF65-F5344CB8AC3E}">
        <p14:creationId xmlns:p14="http://schemas.microsoft.com/office/powerpoint/2010/main" val="62500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t>15</a:t>
            </a:fld>
            <a:endParaRPr lang="zh-CN" altLang="en-US"/>
          </a:p>
        </p:txBody>
      </p:sp>
    </p:spTree>
    <p:extLst>
      <p:ext uri="{BB962C8B-B14F-4D97-AF65-F5344CB8AC3E}">
        <p14:creationId xmlns:p14="http://schemas.microsoft.com/office/powerpoint/2010/main" val="1477288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16</a:t>
            </a:fld>
            <a:endParaRPr lang="zh-CN" altLang="en-US"/>
          </a:p>
        </p:txBody>
      </p:sp>
    </p:spTree>
    <p:extLst>
      <p:ext uri="{BB962C8B-B14F-4D97-AF65-F5344CB8AC3E}">
        <p14:creationId xmlns:p14="http://schemas.microsoft.com/office/powerpoint/2010/main" val="802806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3284838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447353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t>19</a:t>
            </a:fld>
            <a:endParaRPr lang="zh-CN" altLang="en-US"/>
          </a:p>
        </p:txBody>
      </p:sp>
    </p:spTree>
    <p:extLst>
      <p:ext uri="{BB962C8B-B14F-4D97-AF65-F5344CB8AC3E}">
        <p14:creationId xmlns:p14="http://schemas.microsoft.com/office/powerpoint/2010/main" val="2112813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3451304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20</a:t>
            </a:fld>
            <a:endParaRPr lang="zh-CN" altLang="en-US"/>
          </a:p>
        </p:txBody>
      </p:sp>
    </p:spTree>
    <p:extLst>
      <p:ext uri="{BB962C8B-B14F-4D97-AF65-F5344CB8AC3E}">
        <p14:creationId xmlns:p14="http://schemas.microsoft.com/office/powerpoint/2010/main" val="599324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21</a:t>
            </a:fld>
            <a:endParaRPr lang="zh-CN" altLang="en-US"/>
          </a:p>
        </p:txBody>
      </p:sp>
    </p:spTree>
    <p:extLst>
      <p:ext uri="{BB962C8B-B14F-4D97-AF65-F5344CB8AC3E}">
        <p14:creationId xmlns:p14="http://schemas.microsoft.com/office/powerpoint/2010/main" val="1081801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22</a:t>
            </a:fld>
            <a:endParaRPr lang="zh-CN" altLang="en-US"/>
          </a:p>
        </p:txBody>
      </p:sp>
    </p:spTree>
    <p:extLst>
      <p:ext uri="{BB962C8B-B14F-4D97-AF65-F5344CB8AC3E}">
        <p14:creationId xmlns:p14="http://schemas.microsoft.com/office/powerpoint/2010/main" val="1891980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4092866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3323552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t>25</a:t>
            </a:fld>
            <a:endParaRPr lang="zh-CN" altLang="en-US"/>
          </a:p>
        </p:txBody>
      </p:sp>
    </p:spTree>
    <p:extLst>
      <p:ext uri="{BB962C8B-B14F-4D97-AF65-F5344CB8AC3E}">
        <p14:creationId xmlns:p14="http://schemas.microsoft.com/office/powerpoint/2010/main" val="3587328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1120775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t>4</a:t>
            </a:fld>
            <a:endParaRPr lang="zh-CN" altLang="en-US"/>
          </a:p>
        </p:txBody>
      </p:sp>
    </p:spTree>
    <p:extLst>
      <p:ext uri="{BB962C8B-B14F-4D97-AF65-F5344CB8AC3E}">
        <p14:creationId xmlns:p14="http://schemas.microsoft.com/office/powerpoint/2010/main" val="347091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93742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1892090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C19EA-75F7-469A-9304-1B2BFF998463}" type="slidenum">
              <a:rPr lang="zh-CN" altLang="en-US" smtClean="0"/>
              <a:t>7</a:t>
            </a:fld>
            <a:endParaRPr lang="zh-CN" altLang="en-US"/>
          </a:p>
        </p:txBody>
      </p:sp>
    </p:spTree>
    <p:extLst>
      <p:ext uri="{BB962C8B-B14F-4D97-AF65-F5344CB8AC3E}">
        <p14:creationId xmlns:p14="http://schemas.microsoft.com/office/powerpoint/2010/main" val="1324893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4B3542-9305-48F3-9F36-5F01403ED0E7}" type="slidenum">
              <a:rPr lang="zh-CN" altLang="en-US" smtClean="0"/>
              <a:t>8</a:t>
            </a:fld>
            <a:endParaRPr lang="zh-CN" altLang="en-US"/>
          </a:p>
        </p:txBody>
      </p:sp>
    </p:spTree>
    <p:extLst>
      <p:ext uri="{BB962C8B-B14F-4D97-AF65-F5344CB8AC3E}">
        <p14:creationId xmlns:p14="http://schemas.microsoft.com/office/powerpoint/2010/main" val="47035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3805830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7" name="任意多边形: 形状 6"/>
          <p:cNvSpPr/>
          <p:nvPr/>
        </p:nvSpPr>
        <p:spPr>
          <a:xfrm>
            <a:off x="-1" y="4887256"/>
            <a:ext cx="12192001" cy="1970743"/>
          </a:xfrm>
          <a:custGeom>
            <a:avLst/>
            <a:gdLst>
              <a:gd name="connsiteX0" fmla="*/ 4761693 w 12192001"/>
              <a:gd name="connsiteY0" fmla="*/ 0 h 1975365"/>
              <a:gd name="connsiteX1" fmla="*/ 6041005 w 12192001"/>
              <a:gd name="connsiteY1" fmla="*/ 551581 h 1975365"/>
              <a:gd name="connsiteX2" fmla="*/ 6051129 w 12192001"/>
              <a:gd name="connsiteY2" fmla="*/ 563959 h 1975365"/>
              <a:gd name="connsiteX3" fmla="*/ 6073942 w 12192001"/>
              <a:gd name="connsiteY3" fmla="*/ 553912 h 1975365"/>
              <a:gd name="connsiteX4" fmla="*/ 6719270 w 12192001"/>
              <a:gd name="connsiteY4" fmla="*/ 434799 h 1975365"/>
              <a:gd name="connsiteX5" fmla="*/ 7891577 w 12192001"/>
              <a:gd name="connsiteY5" fmla="*/ 878743 h 1975365"/>
              <a:gd name="connsiteX6" fmla="*/ 7956994 w 12192001"/>
              <a:gd name="connsiteY6" fmla="*/ 944547 h 1975365"/>
              <a:gd name="connsiteX7" fmla="*/ 7985842 w 12192001"/>
              <a:gd name="connsiteY7" fmla="*/ 901137 h 1975365"/>
              <a:gd name="connsiteX8" fmla="*/ 9599486 w 12192001"/>
              <a:gd name="connsiteY8" fmla="*/ 116746 h 1975365"/>
              <a:gd name="connsiteX9" fmla="*/ 11213130 w 12192001"/>
              <a:gd name="connsiteY9" fmla="*/ 901137 h 1975365"/>
              <a:gd name="connsiteX10" fmla="*/ 11218027 w 12192001"/>
              <a:gd name="connsiteY10" fmla="*/ 908506 h 1975365"/>
              <a:gd name="connsiteX11" fmla="*/ 11301959 w 12192001"/>
              <a:gd name="connsiteY11" fmla="*/ 824077 h 1975365"/>
              <a:gd name="connsiteX12" fmla="*/ 12140144 w 12192001"/>
              <a:gd name="connsiteY12" fmla="*/ 410927 h 1975365"/>
              <a:gd name="connsiteX13" fmla="*/ 12192001 w 12192001"/>
              <a:gd name="connsiteY13" fmla="*/ 403692 h 1975365"/>
              <a:gd name="connsiteX14" fmla="*/ 12192001 w 12192001"/>
              <a:gd name="connsiteY14" fmla="*/ 1975365 h 1975365"/>
              <a:gd name="connsiteX15" fmla="*/ 0 w 12192001"/>
              <a:gd name="connsiteY15" fmla="*/ 1975365 h 1975365"/>
              <a:gd name="connsiteX16" fmla="*/ 0 w 12192001"/>
              <a:gd name="connsiteY16" fmla="*/ 204727 h 1975365"/>
              <a:gd name="connsiteX17" fmla="*/ 60384 w 12192001"/>
              <a:gd name="connsiteY17" fmla="*/ 207862 h 1975365"/>
              <a:gd name="connsiteX18" fmla="*/ 1338550 w 12192001"/>
              <a:gd name="connsiteY18" fmla="*/ 843689 h 1975365"/>
              <a:gd name="connsiteX19" fmla="*/ 1434547 w 12192001"/>
              <a:gd name="connsiteY19" fmla="*/ 961054 h 1975365"/>
              <a:gd name="connsiteX20" fmla="*/ 1439685 w 12192001"/>
              <a:gd name="connsiteY20" fmla="*/ 955887 h 1975365"/>
              <a:gd name="connsiteX21" fmla="*/ 2815706 w 12192001"/>
              <a:gd name="connsiteY21" fmla="*/ 434799 h 1975365"/>
              <a:gd name="connsiteX22" fmla="*/ 3394383 w 12192001"/>
              <a:gd name="connsiteY22" fmla="*/ 514784 h 1975365"/>
              <a:gd name="connsiteX23" fmla="*/ 3487865 w 12192001"/>
              <a:gd name="connsiteY23" fmla="*/ 546065 h 1975365"/>
              <a:gd name="connsiteX24" fmla="*/ 3589385 w 12192001"/>
              <a:gd name="connsiteY24" fmla="*/ 443944 h 1975365"/>
              <a:gd name="connsiteX25" fmla="*/ 4761693 w 12192001"/>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1975365">
                <a:moveTo>
                  <a:pt x="4761693" y="0"/>
                </a:moveTo>
                <a:cubicBezTo>
                  <a:pt x="5276735" y="0"/>
                  <a:pt x="5736923" y="214716"/>
                  <a:pt x="6041005" y="551581"/>
                </a:cubicBezTo>
                <a:lnTo>
                  <a:pt x="6051129" y="563959"/>
                </a:lnTo>
                <a:lnTo>
                  <a:pt x="6073942" y="553912"/>
                </a:lnTo>
                <a:cubicBezTo>
                  <a:pt x="6272289" y="477212"/>
                  <a:pt x="6490362" y="434799"/>
                  <a:pt x="6719270" y="434799"/>
                </a:cubicBezTo>
                <a:cubicBezTo>
                  <a:pt x="7177084" y="434799"/>
                  <a:pt x="7591557" y="604452"/>
                  <a:pt x="7891577" y="878743"/>
                </a:cubicBezTo>
                <a:lnTo>
                  <a:pt x="7956994" y="944547"/>
                </a:lnTo>
                <a:lnTo>
                  <a:pt x="7985842" y="901137"/>
                </a:lnTo>
                <a:cubicBezTo>
                  <a:pt x="8335549" y="427892"/>
                  <a:pt x="8927773" y="116746"/>
                  <a:pt x="9599486" y="116746"/>
                </a:cubicBezTo>
                <a:cubicBezTo>
                  <a:pt x="10271198" y="116746"/>
                  <a:pt x="10863422" y="427892"/>
                  <a:pt x="11213130" y="901137"/>
                </a:cubicBezTo>
                <a:lnTo>
                  <a:pt x="11218027" y="908506"/>
                </a:lnTo>
                <a:lnTo>
                  <a:pt x="11301959" y="824077"/>
                </a:lnTo>
                <a:cubicBezTo>
                  <a:pt x="11526974" y="618359"/>
                  <a:pt x="11816369" y="471500"/>
                  <a:pt x="12140144" y="410927"/>
                </a:cubicBezTo>
                <a:lnTo>
                  <a:pt x="12192001" y="403692"/>
                </a:lnTo>
                <a:lnTo>
                  <a:pt x="12192001" y="1975365"/>
                </a:lnTo>
                <a:lnTo>
                  <a:pt x="0" y="1975365"/>
                </a:lnTo>
                <a:lnTo>
                  <a:pt x="0" y="204727"/>
                </a:lnTo>
                <a:lnTo>
                  <a:pt x="60384" y="207862"/>
                </a:lnTo>
                <a:cubicBezTo>
                  <a:pt x="573648" y="261507"/>
                  <a:pt x="1026243" y="497713"/>
                  <a:pt x="1338550" y="843689"/>
                </a:cubicBezTo>
                <a:lnTo>
                  <a:pt x="1434547" y="961054"/>
                </a:lnTo>
                <a:lnTo>
                  <a:pt x="1439685" y="955887"/>
                </a:lnTo>
                <a:cubicBezTo>
                  <a:pt x="1791839" y="633932"/>
                  <a:pt x="2278336" y="434799"/>
                  <a:pt x="2815706" y="434799"/>
                </a:cubicBezTo>
                <a:cubicBezTo>
                  <a:pt x="3017220" y="434799"/>
                  <a:pt x="3211580" y="462802"/>
                  <a:pt x="3394383" y="514784"/>
                </a:cubicBezTo>
                <a:lnTo>
                  <a:pt x="3487865" y="546065"/>
                </a:lnTo>
                <a:lnTo>
                  <a:pt x="3589385" y="443944"/>
                </a:lnTo>
                <a:cubicBezTo>
                  <a:pt x="3889406" y="169652"/>
                  <a:pt x="4303879" y="0"/>
                  <a:pt x="4761693" y="0"/>
                </a:cubicBezTo>
                <a:close/>
              </a:path>
            </a:pathLst>
          </a:custGeom>
          <a:gradFill>
            <a:gsLst>
              <a:gs pos="0">
                <a:schemeClr val="accent2">
                  <a:alpha val="5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0" y="5420885"/>
            <a:ext cx="12192000" cy="1437115"/>
          </a:xfrm>
          <a:custGeom>
            <a:avLst/>
            <a:gdLst>
              <a:gd name="connsiteX0" fmla="*/ 1825119 w 12192000"/>
              <a:gd name="connsiteY0" fmla="*/ 0 h 1445191"/>
              <a:gd name="connsiteX1" fmla="*/ 2676215 w 12192000"/>
              <a:gd name="connsiteY1" fmla="*/ 335498 h 1445191"/>
              <a:gd name="connsiteX2" fmla="*/ 2725007 w 12192000"/>
              <a:gd name="connsiteY2" fmla="*/ 402142 h 1445191"/>
              <a:gd name="connsiteX3" fmla="*/ 2887042 w 12192000"/>
              <a:gd name="connsiteY3" fmla="*/ 336937 h 1445191"/>
              <a:gd name="connsiteX4" fmla="*/ 3286558 w 12192000"/>
              <a:gd name="connsiteY4" fmla="*/ 277137 h 1445191"/>
              <a:gd name="connsiteX5" fmla="*/ 4137654 w 12192000"/>
              <a:gd name="connsiteY5" fmla="*/ 612635 h 1445191"/>
              <a:gd name="connsiteX6" fmla="*/ 4137762 w 12192000"/>
              <a:gd name="connsiteY6" fmla="*/ 612785 h 1445191"/>
              <a:gd name="connsiteX7" fmla="*/ 4173314 w 12192000"/>
              <a:gd name="connsiteY7" fmla="*/ 564223 h 1445191"/>
              <a:gd name="connsiteX8" fmla="*/ 5259074 w 12192000"/>
              <a:gd name="connsiteY8" fmla="*/ 136221 h 1445191"/>
              <a:gd name="connsiteX9" fmla="*/ 5883199 w 12192000"/>
              <a:gd name="connsiteY9" fmla="*/ 253387 h 1445191"/>
              <a:gd name="connsiteX10" fmla="*/ 5937700 w 12192000"/>
              <a:gd name="connsiteY10" fmla="*/ 277935 h 1445191"/>
              <a:gd name="connsiteX11" fmla="*/ 5998970 w 12192000"/>
              <a:gd name="connsiteY11" fmla="*/ 222879 h 1445191"/>
              <a:gd name="connsiteX12" fmla="*/ 6724734 w 12192000"/>
              <a:gd name="connsiteY12" fmla="*/ 0 h 1445191"/>
              <a:gd name="connsiteX13" fmla="*/ 7450498 w 12192000"/>
              <a:gd name="connsiteY13" fmla="*/ 222879 h 1445191"/>
              <a:gd name="connsiteX14" fmla="*/ 7504128 w 12192000"/>
              <a:gd name="connsiteY14" fmla="*/ 271069 h 1445191"/>
              <a:gd name="connsiteX15" fmla="*/ 7515578 w 12192000"/>
              <a:gd name="connsiteY15" fmla="*/ 265911 h 1445191"/>
              <a:gd name="connsiteX16" fmla="*/ 8139707 w 12192000"/>
              <a:gd name="connsiteY16" fmla="*/ 148745 h 1445191"/>
              <a:gd name="connsiteX17" fmla="*/ 9129790 w 12192000"/>
              <a:gd name="connsiteY17" fmla="*/ 484217 h 1445191"/>
              <a:gd name="connsiteX18" fmla="*/ 9258974 w 12192000"/>
              <a:gd name="connsiteY18" fmla="*/ 615575 h 1445191"/>
              <a:gd name="connsiteX19" fmla="*/ 9261126 w 12192000"/>
              <a:gd name="connsiteY19" fmla="*/ 612634 h 1445191"/>
              <a:gd name="connsiteX20" fmla="*/ 10112222 w 12192000"/>
              <a:gd name="connsiteY20" fmla="*/ 277136 h 1445191"/>
              <a:gd name="connsiteX21" fmla="*/ 10686084 w 12192000"/>
              <a:gd name="connsiteY21" fmla="*/ 407095 h 1445191"/>
              <a:gd name="connsiteX22" fmla="*/ 10698420 w 12192000"/>
              <a:gd name="connsiteY22" fmla="*/ 414641 h 1445191"/>
              <a:gd name="connsiteX23" fmla="*/ 10756361 w 12192000"/>
              <a:gd name="connsiteY23" fmla="*/ 335498 h 1445191"/>
              <a:gd name="connsiteX24" fmla="*/ 11607457 w 12192000"/>
              <a:gd name="connsiteY24" fmla="*/ 0 h 1445191"/>
              <a:gd name="connsiteX25" fmla="*/ 12096693 w 12192000"/>
              <a:gd name="connsiteY25" fmla="*/ 91844 h 1445191"/>
              <a:gd name="connsiteX26" fmla="*/ 12192000 w 12192000"/>
              <a:gd name="connsiteY26" fmla="*/ 135942 h 1445191"/>
              <a:gd name="connsiteX27" fmla="*/ 12192000 w 12192000"/>
              <a:gd name="connsiteY27" fmla="*/ 1445191 h 1445191"/>
              <a:gd name="connsiteX28" fmla="*/ 0 w 12192000"/>
              <a:gd name="connsiteY28" fmla="*/ 1445191 h 1445191"/>
              <a:gd name="connsiteX29" fmla="*/ 0 w 12192000"/>
              <a:gd name="connsiteY29" fmla="*/ 326970 h 1445191"/>
              <a:gd name="connsiteX30" fmla="*/ 2069 w 12192000"/>
              <a:gd name="connsiteY30" fmla="*/ 326409 h 1445191"/>
              <a:gd name="connsiteX31" fmla="*/ 329894 w 12192000"/>
              <a:gd name="connsiteY31" fmla="*/ 289663 h 1445191"/>
              <a:gd name="connsiteX32" fmla="*/ 878628 w 12192000"/>
              <a:gd name="connsiteY32" fmla="*/ 397949 h 1445191"/>
              <a:gd name="connsiteX33" fmla="*/ 914726 w 12192000"/>
              <a:gd name="connsiteY33" fmla="*/ 416495 h 1445191"/>
              <a:gd name="connsiteX34" fmla="*/ 974025 w 12192000"/>
              <a:gd name="connsiteY34" fmla="*/ 335498 h 1445191"/>
              <a:gd name="connsiteX35" fmla="*/ 1825119 w 12192000"/>
              <a:gd name="connsiteY3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1445191">
                <a:moveTo>
                  <a:pt x="1825119" y="0"/>
                </a:moveTo>
                <a:cubicBezTo>
                  <a:pt x="2179406" y="0"/>
                  <a:pt x="2491766" y="133083"/>
                  <a:pt x="2676215" y="335498"/>
                </a:cubicBezTo>
                <a:lnTo>
                  <a:pt x="2725007" y="402142"/>
                </a:lnTo>
                <a:lnTo>
                  <a:pt x="2887042" y="336937"/>
                </a:lnTo>
                <a:cubicBezTo>
                  <a:pt x="3009837" y="298430"/>
                  <a:pt x="3144843" y="277137"/>
                  <a:pt x="3286558" y="277137"/>
                </a:cubicBezTo>
                <a:cubicBezTo>
                  <a:pt x="3640842" y="277137"/>
                  <a:pt x="3953203" y="410220"/>
                  <a:pt x="4137654" y="612635"/>
                </a:cubicBezTo>
                <a:lnTo>
                  <a:pt x="4137762" y="612785"/>
                </a:lnTo>
                <a:lnTo>
                  <a:pt x="4173314" y="564223"/>
                </a:lnTo>
                <a:cubicBezTo>
                  <a:pt x="4408621" y="305997"/>
                  <a:pt x="4807103" y="136221"/>
                  <a:pt x="5259074" y="136221"/>
                </a:cubicBezTo>
                <a:cubicBezTo>
                  <a:pt x="5485056" y="136221"/>
                  <a:pt x="5697670" y="178665"/>
                  <a:pt x="5883199" y="253387"/>
                </a:cubicBezTo>
                <a:lnTo>
                  <a:pt x="5937700" y="277935"/>
                </a:lnTo>
                <a:lnTo>
                  <a:pt x="5998970" y="222879"/>
                </a:lnTo>
                <a:cubicBezTo>
                  <a:pt x="6184708" y="85173"/>
                  <a:pt x="6441306" y="0"/>
                  <a:pt x="6724734" y="0"/>
                </a:cubicBezTo>
                <a:cubicBezTo>
                  <a:pt x="7008162" y="0"/>
                  <a:pt x="7264760" y="85173"/>
                  <a:pt x="7450498" y="222879"/>
                </a:cubicBezTo>
                <a:lnTo>
                  <a:pt x="7504128" y="271069"/>
                </a:lnTo>
                <a:lnTo>
                  <a:pt x="7515578" y="265911"/>
                </a:lnTo>
                <a:cubicBezTo>
                  <a:pt x="7701109" y="191189"/>
                  <a:pt x="7913723" y="148745"/>
                  <a:pt x="8139707" y="148745"/>
                </a:cubicBezTo>
                <a:cubicBezTo>
                  <a:pt x="8535178" y="148745"/>
                  <a:pt x="8889702" y="278730"/>
                  <a:pt x="9129790" y="484217"/>
                </a:cubicBezTo>
                <a:lnTo>
                  <a:pt x="9258974" y="615575"/>
                </a:lnTo>
                <a:lnTo>
                  <a:pt x="9261126" y="612634"/>
                </a:lnTo>
                <a:cubicBezTo>
                  <a:pt x="9445576" y="410219"/>
                  <a:pt x="9757936" y="277136"/>
                  <a:pt x="10112222" y="277136"/>
                </a:cubicBezTo>
                <a:cubicBezTo>
                  <a:pt x="10324793" y="277136"/>
                  <a:pt x="10522273" y="325046"/>
                  <a:pt x="10686084" y="407095"/>
                </a:cubicBezTo>
                <a:lnTo>
                  <a:pt x="10698420" y="414641"/>
                </a:lnTo>
                <a:lnTo>
                  <a:pt x="10756361" y="335498"/>
                </a:lnTo>
                <a:cubicBezTo>
                  <a:pt x="10940811" y="133083"/>
                  <a:pt x="11253171" y="0"/>
                  <a:pt x="11607457" y="0"/>
                </a:cubicBezTo>
                <a:cubicBezTo>
                  <a:pt x="11784600" y="0"/>
                  <a:pt x="11951262" y="33271"/>
                  <a:pt x="12096693" y="91844"/>
                </a:cubicBezTo>
                <a:lnTo>
                  <a:pt x="12192000" y="135942"/>
                </a:lnTo>
                <a:lnTo>
                  <a:pt x="12192000" y="1445191"/>
                </a:lnTo>
                <a:lnTo>
                  <a:pt x="0" y="1445191"/>
                </a:lnTo>
                <a:lnTo>
                  <a:pt x="0" y="326970"/>
                </a:lnTo>
                <a:lnTo>
                  <a:pt x="2069" y="326409"/>
                </a:lnTo>
                <a:cubicBezTo>
                  <a:pt x="105629" y="302528"/>
                  <a:pt x="215735" y="289663"/>
                  <a:pt x="329894" y="289663"/>
                </a:cubicBezTo>
                <a:cubicBezTo>
                  <a:pt x="529672" y="289663"/>
                  <a:pt x="717038" y="329061"/>
                  <a:pt x="878628" y="397949"/>
                </a:cubicBezTo>
                <a:lnTo>
                  <a:pt x="914726" y="416495"/>
                </a:lnTo>
                <a:lnTo>
                  <a:pt x="974025" y="335498"/>
                </a:lnTo>
                <a:cubicBezTo>
                  <a:pt x="1158473" y="133083"/>
                  <a:pt x="1470835" y="0"/>
                  <a:pt x="1825119" y="0"/>
                </a:cubicBezTo>
                <a:close/>
              </a:path>
            </a:pathLst>
          </a:custGeom>
          <a:gradFill>
            <a:gsLst>
              <a:gs pos="0">
                <a:schemeClr val="accent2">
                  <a:alpha val="51000"/>
                </a:schemeClr>
              </a:gs>
              <a:gs pos="100000">
                <a:schemeClr val="accent2">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p:nvSpPr>
        <p:spPr>
          <a:xfrm>
            <a:off x="0" y="5723451"/>
            <a:ext cx="12192000" cy="1134549"/>
          </a:xfrm>
          <a:custGeom>
            <a:avLst/>
            <a:gdLst>
              <a:gd name="connsiteX0" fmla="*/ 4165443 w 12192000"/>
              <a:gd name="connsiteY0" fmla="*/ 0 h 1133339"/>
              <a:gd name="connsiteX1" fmla="*/ 4793789 w 12192000"/>
              <a:gd name="connsiteY1" fmla="*/ 268294 h 1133339"/>
              <a:gd name="connsiteX2" fmla="*/ 4822897 w 12192000"/>
              <a:gd name="connsiteY2" fmla="*/ 311359 h 1133339"/>
              <a:gd name="connsiteX3" fmla="*/ 4850903 w 12192000"/>
              <a:gd name="connsiteY3" fmla="*/ 309092 h 1133339"/>
              <a:gd name="connsiteX4" fmla="*/ 5389486 w 12192000"/>
              <a:gd name="connsiteY4" fmla="*/ 539058 h 1133339"/>
              <a:gd name="connsiteX5" fmla="*/ 5423004 w 12192000"/>
              <a:gd name="connsiteY5" fmla="*/ 588645 h 1133339"/>
              <a:gd name="connsiteX6" fmla="*/ 5512341 w 12192000"/>
              <a:gd name="connsiteY6" fmla="*/ 549703 h 1133339"/>
              <a:gd name="connsiteX7" fmla="*/ 5765161 w 12192000"/>
              <a:gd name="connsiteY7" fmla="*/ 508714 h 1133339"/>
              <a:gd name="connsiteX8" fmla="*/ 5820259 w 12192000"/>
              <a:gd name="connsiteY8" fmla="*/ 512618 h 1133339"/>
              <a:gd name="connsiteX9" fmla="*/ 5859170 w 12192000"/>
              <a:gd name="connsiteY9" fmla="*/ 474742 h 1133339"/>
              <a:gd name="connsiteX10" fmla="*/ 6318443 w 12192000"/>
              <a:gd name="connsiteY10" fmla="*/ 321971 h 1133339"/>
              <a:gd name="connsiteX11" fmla="*/ 6571261 w 12192000"/>
              <a:gd name="connsiteY11" fmla="*/ 362960 h 1133339"/>
              <a:gd name="connsiteX12" fmla="*/ 6669499 w 12192000"/>
              <a:gd name="connsiteY12" fmla="*/ 405780 h 1133339"/>
              <a:gd name="connsiteX13" fmla="*/ 6680980 w 12192000"/>
              <a:gd name="connsiteY13" fmla="*/ 398172 h 1133339"/>
              <a:gd name="connsiteX14" fmla="*/ 7044125 w 12192000"/>
              <a:gd name="connsiteY14" fmla="*/ 309092 h 1133339"/>
              <a:gd name="connsiteX15" fmla="*/ 7503396 w 12192000"/>
              <a:gd name="connsiteY15" fmla="*/ 461863 h 1133339"/>
              <a:gd name="connsiteX16" fmla="*/ 7549263 w 12192000"/>
              <a:gd name="connsiteY16" fmla="*/ 506507 h 1133339"/>
              <a:gd name="connsiteX17" fmla="*/ 7557270 w 12192000"/>
              <a:gd name="connsiteY17" fmla="*/ 501203 h 1133339"/>
              <a:gd name="connsiteX18" fmla="*/ 7920415 w 12192000"/>
              <a:gd name="connsiteY18" fmla="*/ 412123 h 1133339"/>
              <a:gd name="connsiteX19" fmla="*/ 8518883 w 12192000"/>
              <a:gd name="connsiteY19" fmla="*/ 730689 h 1133339"/>
              <a:gd name="connsiteX20" fmla="*/ 8523397 w 12192000"/>
              <a:gd name="connsiteY20" fmla="*/ 742369 h 1133339"/>
              <a:gd name="connsiteX21" fmla="*/ 8530242 w 12192000"/>
              <a:gd name="connsiteY21" fmla="*/ 732242 h 1133339"/>
              <a:gd name="connsiteX22" fmla="*/ 9068825 w 12192000"/>
              <a:gd name="connsiteY22" fmla="*/ 502276 h 1133339"/>
              <a:gd name="connsiteX23" fmla="*/ 9292147 w 12192000"/>
              <a:gd name="connsiteY23" fmla="*/ 533926 h 1133339"/>
              <a:gd name="connsiteX24" fmla="*/ 9381057 w 12192000"/>
              <a:gd name="connsiteY24" fmla="*/ 567236 h 1133339"/>
              <a:gd name="connsiteX25" fmla="*/ 9408408 w 12192000"/>
              <a:gd name="connsiteY25" fmla="*/ 526771 h 1133339"/>
              <a:gd name="connsiteX26" fmla="*/ 9788804 w 12192000"/>
              <a:gd name="connsiteY26" fmla="*/ 364348 h 1133339"/>
              <a:gd name="connsiteX27" fmla="*/ 10169201 w 12192000"/>
              <a:gd name="connsiteY27" fmla="*/ 526771 h 1133339"/>
              <a:gd name="connsiteX28" fmla="*/ 10193126 w 12192000"/>
              <a:gd name="connsiteY28" fmla="*/ 562169 h 1133339"/>
              <a:gd name="connsiteX29" fmla="*/ 10221725 w 12192000"/>
              <a:gd name="connsiteY29" fmla="*/ 549703 h 1133339"/>
              <a:gd name="connsiteX30" fmla="*/ 10474543 w 12192000"/>
              <a:gd name="connsiteY30" fmla="*/ 508714 h 1133339"/>
              <a:gd name="connsiteX31" fmla="*/ 11030020 w 12192000"/>
              <a:gd name="connsiteY31" fmla="*/ 759843 h 1133339"/>
              <a:gd name="connsiteX32" fmla="*/ 11042281 w 12192000"/>
              <a:gd name="connsiteY32" fmla="*/ 779672 h 1133339"/>
              <a:gd name="connsiteX33" fmla="*/ 11058727 w 12192000"/>
              <a:gd name="connsiteY33" fmla="*/ 737128 h 1133339"/>
              <a:gd name="connsiteX34" fmla="*/ 11657193 w 12192000"/>
              <a:gd name="connsiteY34" fmla="*/ 418562 h 1133339"/>
              <a:gd name="connsiteX35" fmla="*/ 11910011 w 12192000"/>
              <a:gd name="connsiteY35" fmla="*/ 459551 h 1133339"/>
              <a:gd name="connsiteX36" fmla="*/ 12013158 w 12192000"/>
              <a:gd name="connsiteY36" fmla="*/ 504512 h 1133339"/>
              <a:gd name="connsiteX37" fmla="*/ 12070208 w 12192000"/>
              <a:gd name="connsiteY37" fmla="*/ 448985 h 1133339"/>
              <a:gd name="connsiteX38" fmla="*/ 12166333 w 12192000"/>
              <a:gd name="connsiteY38" fmla="*/ 385294 h 1133339"/>
              <a:gd name="connsiteX39" fmla="*/ 12192000 w 12192000"/>
              <a:gd name="connsiteY39" fmla="*/ 374106 h 1133339"/>
              <a:gd name="connsiteX40" fmla="*/ 12192000 w 12192000"/>
              <a:gd name="connsiteY40" fmla="*/ 1133339 h 1133339"/>
              <a:gd name="connsiteX41" fmla="*/ 0 w 12192000"/>
              <a:gd name="connsiteY41" fmla="*/ 1133339 h 1133339"/>
              <a:gd name="connsiteX42" fmla="*/ 0 w 12192000"/>
              <a:gd name="connsiteY42" fmla="*/ 486996 h 1133339"/>
              <a:gd name="connsiteX43" fmla="*/ 71 w 12192000"/>
              <a:gd name="connsiteY43" fmla="*/ 486956 h 1133339"/>
              <a:gd name="connsiteX44" fmla="*/ 336420 w 12192000"/>
              <a:gd name="connsiteY44" fmla="*/ 418562 h 1133339"/>
              <a:gd name="connsiteX45" fmla="*/ 611086 w 12192000"/>
              <a:gd name="connsiteY45" fmla="*/ 463094 h 1133339"/>
              <a:gd name="connsiteX46" fmla="*/ 684818 w 12192000"/>
              <a:gd name="connsiteY46" fmla="*/ 495232 h 1133339"/>
              <a:gd name="connsiteX47" fmla="*/ 719102 w 12192000"/>
              <a:gd name="connsiteY47" fmla="*/ 461863 h 1133339"/>
              <a:gd name="connsiteX48" fmla="*/ 1178373 w 12192000"/>
              <a:gd name="connsiteY48" fmla="*/ 309092 h 1133339"/>
              <a:gd name="connsiteX49" fmla="*/ 1431191 w 12192000"/>
              <a:gd name="connsiteY49" fmla="*/ 350081 h 1133339"/>
              <a:gd name="connsiteX50" fmla="*/ 1535098 w 12192000"/>
              <a:gd name="connsiteY50" fmla="*/ 395372 h 1133339"/>
              <a:gd name="connsiteX51" fmla="*/ 1601328 w 12192000"/>
              <a:gd name="connsiteY51" fmla="*/ 366503 h 1133339"/>
              <a:gd name="connsiteX52" fmla="*/ 1875994 w 12192000"/>
              <a:gd name="connsiteY52" fmla="*/ 321971 h 1133339"/>
              <a:gd name="connsiteX53" fmla="*/ 2526182 w 12192000"/>
              <a:gd name="connsiteY53" fmla="*/ 668067 h 1133339"/>
              <a:gd name="connsiteX54" fmla="*/ 2552597 w 12192000"/>
              <a:gd name="connsiteY54" fmla="*/ 736404 h 1133339"/>
              <a:gd name="connsiteX55" fmla="*/ 2571015 w 12192000"/>
              <a:gd name="connsiteY55" fmla="*/ 731813 h 1133339"/>
              <a:gd name="connsiteX56" fmla="*/ 2701915 w 12192000"/>
              <a:gd name="connsiteY56" fmla="*/ 721216 h 1133339"/>
              <a:gd name="connsiteX57" fmla="*/ 2724369 w 12192000"/>
              <a:gd name="connsiteY57" fmla="*/ 722353 h 1133339"/>
              <a:gd name="connsiteX58" fmla="*/ 2760974 w 12192000"/>
              <a:gd name="connsiteY58" fmla="*/ 627658 h 1133339"/>
              <a:gd name="connsiteX59" fmla="*/ 3359439 w 12192000"/>
              <a:gd name="connsiteY59" fmla="*/ 309092 h 1133339"/>
              <a:gd name="connsiteX60" fmla="*/ 3490338 w 12192000"/>
              <a:gd name="connsiteY60" fmla="*/ 319689 h 1133339"/>
              <a:gd name="connsiteX61" fmla="*/ 3500624 w 12192000"/>
              <a:gd name="connsiteY61" fmla="*/ 322253 h 1133339"/>
              <a:gd name="connsiteX62" fmla="*/ 3537095 w 12192000"/>
              <a:gd name="connsiteY62" fmla="*/ 268294 h 1133339"/>
              <a:gd name="connsiteX63" fmla="*/ 4165443 w 12192000"/>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0" h="1133339">
                <a:moveTo>
                  <a:pt x="4165443" y="0"/>
                </a:moveTo>
                <a:cubicBezTo>
                  <a:pt x="4427005" y="0"/>
                  <a:pt x="4657616" y="106424"/>
                  <a:pt x="4793789" y="268294"/>
                </a:cubicBezTo>
                <a:lnTo>
                  <a:pt x="4822897" y="311359"/>
                </a:lnTo>
                <a:lnTo>
                  <a:pt x="4850903" y="309092"/>
                </a:lnTo>
                <a:cubicBezTo>
                  <a:pt x="5075099" y="309092"/>
                  <a:pt x="5272766" y="400313"/>
                  <a:pt x="5389486" y="539058"/>
                </a:cubicBezTo>
                <a:lnTo>
                  <a:pt x="5423004" y="588645"/>
                </a:lnTo>
                <a:lnTo>
                  <a:pt x="5512341" y="549703"/>
                </a:lnTo>
                <a:cubicBezTo>
                  <a:pt x="5590047" y="523309"/>
                  <a:pt x="5675481" y="508714"/>
                  <a:pt x="5765161" y="508714"/>
                </a:cubicBezTo>
                <a:lnTo>
                  <a:pt x="5820259" y="512618"/>
                </a:lnTo>
                <a:lnTo>
                  <a:pt x="5859170" y="474742"/>
                </a:lnTo>
                <a:cubicBezTo>
                  <a:pt x="5976709" y="380352"/>
                  <a:pt x="6139086" y="321971"/>
                  <a:pt x="6318443" y="321971"/>
                </a:cubicBezTo>
                <a:cubicBezTo>
                  <a:pt x="6408121" y="321971"/>
                  <a:pt x="6493555" y="336566"/>
                  <a:pt x="6571261" y="362960"/>
                </a:cubicBezTo>
                <a:lnTo>
                  <a:pt x="6669499" y="405780"/>
                </a:lnTo>
                <a:lnTo>
                  <a:pt x="6680980" y="398172"/>
                </a:lnTo>
                <a:cubicBezTo>
                  <a:pt x="6784641" y="341931"/>
                  <a:pt x="6909609" y="309092"/>
                  <a:pt x="7044125" y="309092"/>
                </a:cubicBezTo>
                <a:cubicBezTo>
                  <a:pt x="7223481" y="309092"/>
                  <a:pt x="7385858" y="367473"/>
                  <a:pt x="7503396" y="461863"/>
                </a:cubicBezTo>
                <a:lnTo>
                  <a:pt x="7549263" y="506507"/>
                </a:lnTo>
                <a:lnTo>
                  <a:pt x="7557270" y="501203"/>
                </a:lnTo>
                <a:cubicBezTo>
                  <a:pt x="7660931" y="444962"/>
                  <a:pt x="7785899" y="412123"/>
                  <a:pt x="7920415" y="412123"/>
                </a:cubicBezTo>
                <a:cubicBezTo>
                  <a:pt x="8189451" y="412123"/>
                  <a:pt x="8420281" y="543481"/>
                  <a:pt x="8518883" y="730689"/>
                </a:cubicBezTo>
                <a:lnTo>
                  <a:pt x="8523397" y="742369"/>
                </a:lnTo>
                <a:lnTo>
                  <a:pt x="8530242" y="732242"/>
                </a:lnTo>
                <a:cubicBezTo>
                  <a:pt x="8646964" y="593497"/>
                  <a:pt x="8844630" y="502276"/>
                  <a:pt x="9068825" y="502276"/>
                </a:cubicBezTo>
                <a:cubicBezTo>
                  <a:pt x="9147294" y="502276"/>
                  <a:pt x="9222512" y="513450"/>
                  <a:pt x="9292147" y="533926"/>
                </a:cubicBezTo>
                <a:lnTo>
                  <a:pt x="9381057" y="567236"/>
                </a:lnTo>
                <a:lnTo>
                  <a:pt x="9408408" y="526771"/>
                </a:lnTo>
                <a:cubicBezTo>
                  <a:pt x="9490847" y="428776"/>
                  <a:pt x="9630456" y="364348"/>
                  <a:pt x="9788804" y="364348"/>
                </a:cubicBezTo>
                <a:cubicBezTo>
                  <a:pt x="9947151" y="364348"/>
                  <a:pt x="10086761" y="428776"/>
                  <a:pt x="10169201" y="526771"/>
                </a:cubicBezTo>
                <a:lnTo>
                  <a:pt x="10193126" y="562169"/>
                </a:lnTo>
                <a:lnTo>
                  <a:pt x="10221725" y="549703"/>
                </a:lnTo>
                <a:cubicBezTo>
                  <a:pt x="10299432" y="523309"/>
                  <a:pt x="10384865" y="508714"/>
                  <a:pt x="10474543" y="508714"/>
                </a:cubicBezTo>
                <a:cubicBezTo>
                  <a:pt x="10709949" y="508714"/>
                  <a:pt x="10916105" y="609285"/>
                  <a:pt x="11030020" y="759843"/>
                </a:cubicBezTo>
                <a:lnTo>
                  <a:pt x="11042281" y="779672"/>
                </a:lnTo>
                <a:lnTo>
                  <a:pt x="11058727" y="737128"/>
                </a:lnTo>
                <a:cubicBezTo>
                  <a:pt x="11157327" y="549920"/>
                  <a:pt x="11388158" y="418562"/>
                  <a:pt x="11657193" y="418562"/>
                </a:cubicBezTo>
                <a:cubicBezTo>
                  <a:pt x="11746871" y="418562"/>
                  <a:pt x="11832305" y="433157"/>
                  <a:pt x="11910011" y="459551"/>
                </a:cubicBezTo>
                <a:lnTo>
                  <a:pt x="12013158" y="504512"/>
                </a:lnTo>
                <a:lnTo>
                  <a:pt x="12070208" y="448985"/>
                </a:lnTo>
                <a:cubicBezTo>
                  <a:pt x="12099592" y="425388"/>
                  <a:pt x="12131779" y="404041"/>
                  <a:pt x="12166333" y="385294"/>
                </a:cubicBezTo>
                <a:lnTo>
                  <a:pt x="12192000" y="374106"/>
                </a:lnTo>
                <a:lnTo>
                  <a:pt x="12192000" y="1133339"/>
                </a:lnTo>
                <a:lnTo>
                  <a:pt x="0" y="1133339"/>
                </a:lnTo>
                <a:lnTo>
                  <a:pt x="0" y="486996"/>
                </a:lnTo>
                <a:lnTo>
                  <a:pt x="71" y="486956"/>
                </a:lnTo>
                <a:cubicBezTo>
                  <a:pt x="100055" y="443338"/>
                  <a:pt x="214635" y="418562"/>
                  <a:pt x="336420" y="418562"/>
                </a:cubicBezTo>
                <a:cubicBezTo>
                  <a:pt x="433848" y="418562"/>
                  <a:pt x="526664" y="434418"/>
                  <a:pt x="611086" y="463094"/>
                </a:cubicBezTo>
                <a:lnTo>
                  <a:pt x="684818" y="495232"/>
                </a:lnTo>
                <a:lnTo>
                  <a:pt x="719102" y="461863"/>
                </a:lnTo>
                <a:cubicBezTo>
                  <a:pt x="836640" y="367473"/>
                  <a:pt x="999017" y="309092"/>
                  <a:pt x="1178373" y="309092"/>
                </a:cubicBezTo>
                <a:cubicBezTo>
                  <a:pt x="1268052" y="309092"/>
                  <a:pt x="1353485" y="323687"/>
                  <a:pt x="1431191" y="350081"/>
                </a:cubicBezTo>
                <a:lnTo>
                  <a:pt x="1535098" y="395372"/>
                </a:lnTo>
                <a:lnTo>
                  <a:pt x="1601328" y="366503"/>
                </a:lnTo>
                <a:cubicBezTo>
                  <a:pt x="1685751" y="337827"/>
                  <a:pt x="1778567" y="321971"/>
                  <a:pt x="1875994" y="321971"/>
                </a:cubicBezTo>
                <a:cubicBezTo>
                  <a:pt x="2168280" y="321971"/>
                  <a:pt x="2419060" y="464681"/>
                  <a:pt x="2526182" y="668067"/>
                </a:cubicBezTo>
                <a:lnTo>
                  <a:pt x="2552597" y="736404"/>
                </a:lnTo>
                <a:lnTo>
                  <a:pt x="2571015" y="731813"/>
                </a:lnTo>
                <a:cubicBezTo>
                  <a:pt x="2613296" y="724865"/>
                  <a:pt x="2657074" y="721216"/>
                  <a:pt x="2701915" y="721216"/>
                </a:cubicBezTo>
                <a:lnTo>
                  <a:pt x="2724369" y="722353"/>
                </a:lnTo>
                <a:lnTo>
                  <a:pt x="2760974" y="627658"/>
                </a:lnTo>
                <a:cubicBezTo>
                  <a:pt x="2859573" y="440450"/>
                  <a:pt x="3090405" y="309092"/>
                  <a:pt x="3359439" y="309092"/>
                </a:cubicBezTo>
                <a:cubicBezTo>
                  <a:pt x="3404279" y="309092"/>
                  <a:pt x="3448056" y="312741"/>
                  <a:pt x="3490338" y="319689"/>
                </a:cubicBezTo>
                <a:lnTo>
                  <a:pt x="3500624" y="322253"/>
                </a:lnTo>
                <a:lnTo>
                  <a:pt x="3537095" y="268294"/>
                </a:lnTo>
                <a:cubicBezTo>
                  <a:pt x="3673270" y="106424"/>
                  <a:pt x="3903880" y="0"/>
                  <a:pt x="41654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30"/>
          <p:cNvSpPr/>
          <p:nvPr/>
        </p:nvSpPr>
        <p:spPr>
          <a:xfrm rot="20700000" flipH="1">
            <a:off x="9058963" y="426699"/>
            <a:ext cx="895556" cy="619197"/>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gradFill flip="none" rotWithShape="1">
            <a:gsLst>
              <a:gs pos="100000">
                <a:schemeClr val="accent2">
                  <a:alpha val="50000"/>
                </a:schemeClr>
              </a:gs>
              <a:gs pos="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0800000">
            <a:off x="1204405" y="3346898"/>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0800000">
            <a:off x="1913518" y="3380302"/>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0800000">
            <a:off x="2547645" y="3413706"/>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716176" y="3346898"/>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78054" y="3380303"/>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506741" y="3413706"/>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2888343" y="2576304"/>
            <a:ext cx="6415314" cy="1052197"/>
          </a:xfrm>
        </p:spPr>
        <p:txBody>
          <a:bodyPr anchor="b">
            <a:noAutofit/>
          </a:bodyPr>
          <a:lstStyle>
            <a:lvl1pPr algn="ctr">
              <a:defRPr sz="5400" b="0">
                <a:solidFill>
                  <a:schemeClr val="bg1"/>
                </a:solidFill>
              </a:defRPr>
            </a:lvl1pPr>
          </a:lstStyle>
          <a:p>
            <a:r>
              <a:rPr lang="zh-CN" altLang="en-US" dirty="0"/>
              <a:t>单击此处编辑标题</a:t>
            </a:r>
          </a:p>
        </p:txBody>
      </p:sp>
      <p:sp>
        <p:nvSpPr>
          <p:cNvPr id="3" name="副标题 2"/>
          <p:cNvSpPr>
            <a:spLocks noGrp="1"/>
          </p:cNvSpPr>
          <p:nvPr>
            <p:ph type="subTitle" idx="1"/>
          </p:nvPr>
        </p:nvSpPr>
        <p:spPr>
          <a:xfrm>
            <a:off x="2888343" y="3691548"/>
            <a:ext cx="6415314" cy="461665"/>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7" name="任意多边形: 形状 6"/>
          <p:cNvSpPr/>
          <p:nvPr/>
        </p:nvSpPr>
        <p:spPr>
          <a:xfrm>
            <a:off x="-1" y="4887258"/>
            <a:ext cx="12192001" cy="1970743"/>
          </a:xfrm>
          <a:custGeom>
            <a:avLst/>
            <a:gdLst>
              <a:gd name="connsiteX0" fmla="*/ 4761693 w 12192001"/>
              <a:gd name="connsiteY0" fmla="*/ 0 h 1975365"/>
              <a:gd name="connsiteX1" fmla="*/ 6041005 w 12192001"/>
              <a:gd name="connsiteY1" fmla="*/ 551581 h 1975365"/>
              <a:gd name="connsiteX2" fmla="*/ 6051129 w 12192001"/>
              <a:gd name="connsiteY2" fmla="*/ 563959 h 1975365"/>
              <a:gd name="connsiteX3" fmla="*/ 6073942 w 12192001"/>
              <a:gd name="connsiteY3" fmla="*/ 553912 h 1975365"/>
              <a:gd name="connsiteX4" fmla="*/ 6719270 w 12192001"/>
              <a:gd name="connsiteY4" fmla="*/ 434799 h 1975365"/>
              <a:gd name="connsiteX5" fmla="*/ 7891577 w 12192001"/>
              <a:gd name="connsiteY5" fmla="*/ 878743 h 1975365"/>
              <a:gd name="connsiteX6" fmla="*/ 7956994 w 12192001"/>
              <a:gd name="connsiteY6" fmla="*/ 944547 h 1975365"/>
              <a:gd name="connsiteX7" fmla="*/ 7985842 w 12192001"/>
              <a:gd name="connsiteY7" fmla="*/ 901137 h 1975365"/>
              <a:gd name="connsiteX8" fmla="*/ 9599486 w 12192001"/>
              <a:gd name="connsiteY8" fmla="*/ 116746 h 1975365"/>
              <a:gd name="connsiteX9" fmla="*/ 11213130 w 12192001"/>
              <a:gd name="connsiteY9" fmla="*/ 901137 h 1975365"/>
              <a:gd name="connsiteX10" fmla="*/ 11218027 w 12192001"/>
              <a:gd name="connsiteY10" fmla="*/ 908506 h 1975365"/>
              <a:gd name="connsiteX11" fmla="*/ 11301959 w 12192001"/>
              <a:gd name="connsiteY11" fmla="*/ 824077 h 1975365"/>
              <a:gd name="connsiteX12" fmla="*/ 12140144 w 12192001"/>
              <a:gd name="connsiteY12" fmla="*/ 410927 h 1975365"/>
              <a:gd name="connsiteX13" fmla="*/ 12192001 w 12192001"/>
              <a:gd name="connsiteY13" fmla="*/ 403692 h 1975365"/>
              <a:gd name="connsiteX14" fmla="*/ 12192001 w 12192001"/>
              <a:gd name="connsiteY14" fmla="*/ 1975365 h 1975365"/>
              <a:gd name="connsiteX15" fmla="*/ 0 w 12192001"/>
              <a:gd name="connsiteY15" fmla="*/ 1975365 h 1975365"/>
              <a:gd name="connsiteX16" fmla="*/ 0 w 12192001"/>
              <a:gd name="connsiteY16" fmla="*/ 204727 h 1975365"/>
              <a:gd name="connsiteX17" fmla="*/ 60384 w 12192001"/>
              <a:gd name="connsiteY17" fmla="*/ 207862 h 1975365"/>
              <a:gd name="connsiteX18" fmla="*/ 1338550 w 12192001"/>
              <a:gd name="connsiteY18" fmla="*/ 843689 h 1975365"/>
              <a:gd name="connsiteX19" fmla="*/ 1434547 w 12192001"/>
              <a:gd name="connsiteY19" fmla="*/ 961054 h 1975365"/>
              <a:gd name="connsiteX20" fmla="*/ 1439685 w 12192001"/>
              <a:gd name="connsiteY20" fmla="*/ 955887 h 1975365"/>
              <a:gd name="connsiteX21" fmla="*/ 2815706 w 12192001"/>
              <a:gd name="connsiteY21" fmla="*/ 434799 h 1975365"/>
              <a:gd name="connsiteX22" fmla="*/ 3394383 w 12192001"/>
              <a:gd name="connsiteY22" fmla="*/ 514784 h 1975365"/>
              <a:gd name="connsiteX23" fmla="*/ 3487865 w 12192001"/>
              <a:gd name="connsiteY23" fmla="*/ 546065 h 1975365"/>
              <a:gd name="connsiteX24" fmla="*/ 3589385 w 12192001"/>
              <a:gd name="connsiteY24" fmla="*/ 443944 h 1975365"/>
              <a:gd name="connsiteX25" fmla="*/ 4761693 w 12192001"/>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1975365">
                <a:moveTo>
                  <a:pt x="4761693" y="0"/>
                </a:moveTo>
                <a:cubicBezTo>
                  <a:pt x="5276735" y="0"/>
                  <a:pt x="5736923" y="214716"/>
                  <a:pt x="6041005" y="551581"/>
                </a:cubicBezTo>
                <a:lnTo>
                  <a:pt x="6051129" y="563959"/>
                </a:lnTo>
                <a:lnTo>
                  <a:pt x="6073942" y="553912"/>
                </a:lnTo>
                <a:cubicBezTo>
                  <a:pt x="6272289" y="477212"/>
                  <a:pt x="6490362" y="434799"/>
                  <a:pt x="6719270" y="434799"/>
                </a:cubicBezTo>
                <a:cubicBezTo>
                  <a:pt x="7177084" y="434799"/>
                  <a:pt x="7591557" y="604452"/>
                  <a:pt x="7891577" y="878743"/>
                </a:cubicBezTo>
                <a:lnTo>
                  <a:pt x="7956994" y="944547"/>
                </a:lnTo>
                <a:lnTo>
                  <a:pt x="7985842" y="901137"/>
                </a:lnTo>
                <a:cubicBezTo>
                  <a:pt x="8335549" y="427892"/>
                  <a:pt x="8927773" y="116746"/>
                  <a:pt x="9599486" y="116746"/>
                </a:cubicBezTo>
                <a:cubicBezTo>
                  <a:pt x="10271198" y="116746"/>
                  <a:pt x="10863422" y="427892"/>
                  <a:pt x="11213130" y="901137"/>
                </a:cubicBezTo>
                <a:lnTo>
                  <a:pt x="11218027" y="908506"/>
                </a:lnTo>
                <a:lnTo>
                  <a:pt x="11301959" y="824077"/>
                </a:lnTo>
                <a:cubicBezTo>
                  <a:pt x="11526974" y="618359"/>
                  <a:pt x="11816369" y="471500"/>
                  <a:pt x="12140144" y="410927"/>
                </a:cubicBezTo>
                <a:lnTo>
                  <a:pt x="12192001" y="403692"/>
                </a:lnTo>
                <a:lnTo>
                  <a:pt x="12192001" y="1975365"/>
                </a:lnTo>
                <a:lnTo>
                  <a:pt x="0" y="1975365"/>
                </a:lnTo>
                <a:lnTo>
                  <a:pt x="0" y="204727"/>
                </a:lnTo>
                <a:lnTo>
                  <a:pt x="60384" y="207862"/>
                </a:lnTo>
                <a:cubicBezTo>
                  <a:pt x="573648" y="261507"/>
                  <a:pt x="1026243" y="497713"/>
                  <a:pt x="1338550" y="843689"/>
                </a:cubicBezTo>
                <a:lnTo>
                  <a:pt x="1434547" y="961054"/>
                </a:lnTo>
                <a:lnTo>
                  <a:pt x="1439685" y="955887"/>
                </a:lnTo>
                <a:cubicBezTo>
                  <a:pt x="1791839" y="633932"/>
                  <a:pt x="2278336" y="434799"/>
                  <a:pt x="2815706" y="434799"/>
                </a:cubicBezTo>
                <a:cubicBezTo>
                  <a:pt x="3017220" y="434799"/>
                  <a:pt x="3211580" y="462802"/>
                  <a:pt x="3394383" y="514784"/>
                </a:cubicBezTo>
                <a:lnTo>
                  <a:pt x="3487865" y="546065"/>
                </a:lnTo>
                <a:lnTo>
                  <a:pt x="3589385" y="443944"/>
                </a:lnTo>
                <a:cubicBezTo>
                  <a:pt x="3889406" y="169652"/>
                  <a:pt x="4303879" y="0"/>
                  <a:pt x="4761693" y="0"/>
                </a:cubicBezTo>
                <a:close/>
              </a:path>
            </a:pathLst>
          </a:custGeom>
          <a:gradFill>
            <a:gsLst>
              <a:gs pos="0">
                <a:schemeClr val="accent2">
                  <a:alpha val="5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8" name="任意多边形: 形状 7"/>
          <p:cNvSpPr/>
          <p:nvPr/>
        </p:nvSpPr>
        <p:spPr>
          <a:xfrm>
            <a:off x="0" y="5420887"/>
            <a:ext cx="12192000" cy="1437115"/>
          </a:xfrm>
          <a:custGeom>
            <a:avLst/>
            <a:gdLst>
              <a:gd name="connsiteX0" fmla="*/ 1825119 w 12192000"/>
              <a:gd name="connsiteY0" fmla="*/ 0 h 1445191"/>
              <a:gd name="connsiteX1" fmla="*/ 2676215 w 12192000"/>
              <a:gd name="connsiteY1" fmla="*/ 335498 h 1445191"/>
              <a:gd name="connsiteX2" fmla="*/ 2725007 w 12192000"/>
              <a:gd name="connsiteY2" fmla="*/ 402142 h 1445191"/>
              <a:gd name="connsiteX3" fmla="*/ 2887042 w 12192000"/>
              <a:gd name="connsiteY3" fmla="*/ 336937 h 1445191"/>
              <a:gd name="connsiteX4" fmla="*/ 3286558 w 12192000"/>
              <a:gd name="connsiteY4" fmla="*/ 277137 h 1445191"/>
              <a:gd name="connsiteX5" fmla="*/ 4137654 w 12192000"/>
              <a:gd name="connsiteY5" fmla="*/ 612635 h 1445191"/>
              <a:gd name="connsiteX6" fmla="*/ 4137762 w 12192000"/>
              <a:gd name="connsiteY6" fmla="*/ 612785 h 1445191"/>
              <a:gd name="connsiteX7" fmla="*/ 4173314 w 12192000"/>
              <a:gd name="connsiteY7" fmla="*/ 564223 h 1445191"/>
              <a:gd name="connsiteX8" fmla="*/ 5259074 w 12192000"/>
              <a:gd name="connsiteY8" fmla="*/ 136221 h 1445191"/>
              <a:gd name="connsiteX9" fmla="*/ 5883199 w 12192000"/>
              <a:gd name="connsiteY9" fmla="*/ 253387 h 1445191"/>
              <a:gd name="connsiteX10" fmla="*/ 5937700 w 12192000"/>
              <a:gd name="connsiteY10" fmla="*/ 277935 h 1445191"/>
              <a:gd name="connsiteX11" fmla="*/ 5998970 w 12192000"/>
              <a:gd name="connsiteY11" fmla="*/ 222879 h 1445191"/>
              <a:gd name="connsiteX12" fmla="*/ 6724734 w 12192000"/>
              <a:gd name="connsiteY12" fmla="*/ 0 h 1445191"/>
              <a:gd name="connsiteX13" fmla="*/ 7450498 w 12192000"/>
              <a:gd name="connsiteY13" fmla="*/ 222879 h 1445191"/>
              <a:gd name="connsiteX14" fmla="*/ 7504128 w 12192000"/>
              <a:gd name="connsiteY14" fmla="*/ 271069 h 1445191"/>
              <a:gd name="connsiteX15" fmla="*/ 7515578 w 12192000"/>
              <a:gd name="connsiteY15" fmla="*/ 265911 h 1445191"/>
              <a:gd name="connsiteX16" fmla="*/ 8139707 w 12192000"/>
              <a:gd name="connsiteY16" fmla="*/ 148745 h 1445191"/>
              <a:gd name="connsiteX17" fmla="*/ 9129790 w 12192000"/>
              <a:gd name="connsiteY17" fmla="*/ 484217 h 1445191"/>
              <a:gd name="connsiteX18" fmla="*/ 9258974 w 12192000"/>
              <a:gd name="connsiteY18" fmla="*/ 615575 h 1445191"/>
              <a:gd name="connsiteX19" fmla="*/ 9261126 w 12192000"/>
              <a:gd name="connsiteY19" fmla="*/ 612634 h 1445191"/>
              <a:gd name="connsiteX20" fmla="*/ 10112222 w 12192000"/>
              <a:gd name="connsiteY20" fmla="*/ 277136 h 1445191"/>
              <a:gd name="connsiteX21" fmla="*/ 10686084 w 12192000"/>
              <a:gd name="connsiteY21" fmla="*/ 407095 h 1445191"/>
              <a:gd name="connsiteX22" fmla="*/ 10698420 w 12192000"/>
              <a:gd name="connsiteY22" fmla="*/ 414641 h 1445191"/>
              <a:gd name="connsiteX23" fmla="*/ 10756361 w 12192000"/>
              <a:gd name="connsiteY23" fmla="*/ 335498 h 1445191"/>
              <a:gd name="connsiteX24" fmla="*/ 11607457 w 12192000"/>
              <a:gd name="connsiteY24" fmla="*/ 0 h 1445191"/>
              <a:gd name="connsiteX25" fmla="*/ 12096693 w 12192000"/>
              <a:gd name="connsiteY25" fmla="*/ 91844 h 1445191"/>
              <a:gd name="connsiteX26" fmla="*/ 12192000 w 12192000"/>
              <a:gd name="connsiteY26" fmla="*/ 135942 h 1445191"/>
              <a:gd name="connsiteX27" fmla="*/ 12192000 w 12192000"/>
              <a:gd name="connsiteY27" fmla="*/ 1445191 h 1445191"/>
              <a:gd name="connsiteX28" fmla="*/ 0 w 12192000"/>
              <a:gd name="connsiteY28" fmla="*/ 1445191 h 1445191"/>
              <a:gd name="connsiteX29" fmla="*/ 0 w 12192000"/>
              <a:gd name="connsiteY29" fmla="*/ 326970 h 1445191"/>
              <a:gd name="connsiteX30" fmla="*/ 2069 w 12192000"/>
              <a:gd name="connsiteY30" fmla="*/ 326409 h 1445191"/>
              <a:gd name="connsiteX31" fmla="*/ 329894 w 12192000"/>
              <a:gd name="connsiteY31" fmla="*/ 289663 h 1445191"/>
              <a:gd name="connsiteX32" fmla="*/ 878628 w 12192000"/>
              <a:gd name="connsiteY32" fmla="*/ 397949 h 1445191"/>
              <a:gd name="connsiteX33" fmla="*/ 914726 w 12192000"/>
              <a:gd name="connsiteY33" fmla="*/ 416495 h 1445191"/>
              <a:gd name="connsiteX34" fmla="*/ 974025 w 12192000"/>
              <a:gd name="connsiteY34" fmla="*/ 335498 h 1445191"/>
              <a:gd name="connsiteX35" fmla="*/ 1825119 w 12192000"/>
              <a:gd name="connsiteY3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1445191">
                <a:moveTo>
                  <a:pt x="1825119" y="0"/>
                </a:moveTo>
                <a:cubicBezTo>
                  <a:pt x="2179406" y="0"/>
                  <a:pt x="2491766" y="133083"/>
                  <a:pt x="2676215" y="335498"/>
                </a:cubicBezTo>
                <a:lnTo>
                  <a:pt x="2725007" y="402142"/>
                </a:lnTo>
                <a:lnTo>
                  <a:pt x="2887042" y="336937"/>
                </a:lnTo>
                <a:cubicBezTo>
                  <a:pt x="3009837" y="298430"/>
                  <a:pt x="3144843" y="277137"/>
                  <a:pt x="3286558" y="277137"/>
                </a:cubicBezTo>
                <a:cubicBezTo>
                  <a:pt x="3640842" y="277137"/>
                  <a:pt x="3953203" y="410220"/>
                  <a:pt x="4137654" y="612635"/>
                </a:cubicBezTo>
                <a:lnTo>
                  <a:pt x="4137762" y="612785"/>
                </a:lnTo>
                <a:lnTo>
                  <a:pt x="4173314" y="564223"/>
                </a:lnTo>
                <a:cubicBezTo>
                  <a:pt x="4408621" y="305997"/>
                  <a:pt x="4807103" y="136221"/>
                  <a:pt x="5259074" y="136221"/>
                </a:cubicBezTo>
                <a:cubicBezTo>
                  <a:pt x="5485056" y="136221"/>
                  <a:pt x="5697670" y="178665"/>
                  <a:pt x="5883199" y="253387"/>
                </a:cubicBezTo>
                <a:lnTo>
                  <a:pt x="5937700" y="277935"/>
                </a:lnTo>
                <a:lnTo>
                  <a:pt x="5998970" y="222879"/>
                </a:lnTo>
                <a:cubicBezTo>
                  <a:pt x="6184708" y="85173"/>
                  <a:pt x="6441306" y="0"/>
                  <a:pt x="6724734" y="0"/>
                </a:cubicBezTo>
                <a:cubicBezTo>
                  <a:pt x="7008162" y="0"/>
                  <a:pt x="7264760" y="85173"/>
                  <a:pt x="7450498" y="222879"/>
                </a:cubicBezTo>
                <a:lnTo>
                  <a:pt x="7504128" y="271069"/>
                </a:lnTo>
                <a:lnTo>
                  <a:pt x="7515578" y="265911"/>
                </a:lnTo>
                <a:cubicBezTo>
                  <a:pt x="7701109" y="191189"/>
                  <a:pt x="7913723" y="148745"/>
                  <a:pt x="8139707" y="148745"/>
                </a:cubicBezTo>
                <a:cubicBezTo>
                  <a:pt x="8535178" y="148745"/>
                  <a:pt x="8889702" y="278730"/>
                  <a:pt x="9129790" y="484217"/>
                </a:cubicBezTo>
                <a:lnTo>
                  <a:pt x="9258974" y="615575"/>
                </a:lnTo>
                <a:lnTo>
                  <a:pt x="9261126" y="612634"/>
                </a:lnTo>
                <a:cubicBezTo>
                  <a:pt x="9445576" y="410219"/>
                  <a:pt x="9757936" y="277136"/>
                  <a:pt x="10112222" y="277136"/>
                </a:cubicBezTo>
                <a:cubicBezTo>
                  <a:pt x="10324793" y="277136"/>
                  <a:pt x="10522273" y="325046"/>
                  <a:pt x="10686084" y="407095"/>
                </a:cubicBezTo>
                <a:lnTo>
                  <a:pt x="10698420" y="414641"/>
                </a:lnTo>
                <a:lnTo>
                  <a:pt x="10756361" y="335498"/>
                </a:lnTo>
                <a:cubicBezTo>
                  <a:pt x="10940811" y="133083"/>
                  <a:pt x="11253171" y="0"/>
                  <a:pt x="11607457" y="0"/>
                </a:cubicBezTo>
                <a:cubicBezTo>
                  <a:pt x="11784600" y="0"/>
                  <a:pt x="11951262" y="33271"/>
                  <a:pt x="12096693" y="91844"/>
                </a:cubicBezTo>
                <a:lnTo>
                  <a:pt x="12192000" y="135942"/>
                </a:lnTo>
                <a:lnTo>
                  <a:pt x="12192000" y="1445191"/>
                </a:lnTo>
                <a:lnTo>
                  <a:pt x="0" y="1445191"/>
                </a:lnTo>
                <a:lnTo>
                  <a:pt x="0" y="326970"/>
                </a:lnTo>
                <a:lnTo>
                  <a:pt x="2069" y="326409"/>
                </a:lnTo>
                <a:cubicBezTo>
                  <a:pt x="105629" y="302528"/>
                  <a:pt x="215735" y="289663"/>
                  <a:pt x="329894" y="289663"/>
                </a:cubicBezTo>
                <a:cubicBezTo>
                  <a:pt x="529672" y="289663"/>
                  <a:pt x="717038" y="329061"/>
                  <a:pt x="878628" y="397949"/>
                </a:cubicBezTo>
                <a:lnTo>
                  <a:pt x="914726" y="416495"/>
                </a:lnTo>
                <a:lnTo>
                  <a:pt x="974025" y="335498"/>
                </a:lnTo>
                <a:cubicBezTo>
                  <a:pt x="1158473" y="133083"/>
                  <a:pt x="1470835" y="0"/>
                  <a:pt x="1825119" y="0"/>
                </a:cubicBezTo>
                <a:close/>
              </a:path>
            </a:pathLst>
          </a:custGeom>
          <a:gradFill>
            <a:gsLst>
              <a:gs pos="0">
                <a:schemeClr val="accent2">
                  <a:alpha val="51000"/>
                </a:schemeClr>
              </a:gs>
              <a:gs pos="100000">
                <a:schemeClr val="accent2">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9" name="任意多边形: 形状 8"/>
          <p:cNvSpPr/>
          <p:nvPr/>
        </p:nvSpPr>
        <p:spPr>
          <a:xfrm>
            <a:off x="0" y="5723453"/>
            <a:ext cx="12192000" cy="1134549"/>
          </a:xfrm>
          <a:custGeom>
            <a:avLst/>
            <a:gdLst>
              <a:gd name="connsiteX0" fmla="*/ 4165443 w 12192000"/>
              <a:gd name="connsiteY0" fmla="*/ 0 h 1133339"/>
              <a:gd name="connsiteX1" fmla="*/ 4793789 w 12192000"/>
              <a:gd name="connsiteY1" fmla="*/ 268294 h 1133339"/>
              <a:gd name="connsiteX2" fmla="*/ 4822897 w 12192000"/>
              <a:gd name="connsiteY2" fmla="*/ 311359 h 1133339"/>
              <a:gd name="connsiteX3" fmla="*/ 4850903 w 12192000"/>
              <a:gd name="connsiteY3" fmla="*/ 309092 h 1133339"/>
              <a:gd name="connsiteX4" fmla="*/ 5389486 w 12192000"/>
              <a:gd name="connsiteY4" fmla="*/ 539058 h 1133339"/>
              <a:gd name="connsiteX5" fmla="*/ 5423004 w 12192000"/>
              <a:gd name="connsiteY5" fmla="*/ 588645 h 1133339"/>
              <a:gd name="connsiteX6" fmla="*/ 5512341 w 12192000"/>
              <a:gd name="connsiteY6" fmla="*/ 549703 h 1133339"/>
              <a:gd name="connsiteX7" fmla="*/ 5765161 w 12192000"/>
              <a:gd name="connsiteY7" fmla="*/ 508714 h 1133339"/>
              <a:gd name="connsiteX8" fmla="*/ 5820259 w 12192000"/>
              <a:gd name="connsiteY8" fmla="*/ 512618 h 1133339"/>
              <a:gd name="connsiteX9" fmla="*/ 5859170 w 12192000"/>
              <a:gd name="connsiteY9" fmla="*/ 474742 h 1133339"/>
              <a:gd name="connsiteX10" fmla="*/ 6318443 w 12192000"/>
              <a:gd name="connsiteY10" fmla="*/ 321971 h 1133339"/>
              <a:gd name="connsiteX11" fmla="*/ 6571261 w 12192000"/>
              <a:gd name="connsiteY11" fmla="*/ 362960 h 1133339"/>
              <a:gd name="connsiteX12" fmla="*/ 6669499 w 12192000"/>
              <a:gd name="connsiteY12" fmla="*/ 405780 h 1133339"/>
              <a:gd name="connsiteX13" fmla="*/ 6680980 w 12192000"/>
              <a:gd name="connsiteY13" fmla="*/ 398172 h 1133339"/>
              <a:gd name="connsiteX14" fmla="*/ 7044125 w 12192000"/>
              <a:gd name="connsiteY14" fmla="*/ 309092 h 1133339"/>
              <a:gd name="connsiteX15" fmla="*/ 7503396 w 12192000"/>
              <a:gd name="connsiteY15" fmla="*/ 461863 h 1133339"/>
              <a:gd name="connsiteX16" fmla="*/ 7549263 w 12192000"/>
              <a:gd name="connsiteY16" fmla="*/ 506507 h 1133339"/>
              <a:gd name="connsiteX17" fmla="*/ 7557270 w 12192000"/>
              <a:gd name="connsiteY17" fmla="*/ 501203 h 1133339"/>
              <a:gd name="connsiteX18" fmla="*/ 7920415 w 12192000"/>
              <a:gd name="connsiteY18" fmla="*/ 412123 h 1133339"/>
              <a:gd name="connsiteX19" fmla="*/ 8518883 w 12192000"/>
              <a:gd name="connsiteY19" fmla="*/ 730689 h 1133339"/>
              <a:gd name="connsiteX20" fmla="*/ 8523397 w 12192000"/>
              <a:gd name="connsiteY20" fmla="*/ 742369 h 1133339"/>
              <a:gd name="connsiteX21" fmla="*/ 8530242 w 12192000"/>
              <a:gd name="connsiteY21" fmla="*/ 732242 h 1133339"/>
              <a:gd name="connsiteX22" fmla="*/ 9068825 w 12192000"/>
              <a:gd name="connsiteY22" fmla="*/ 502276 h 1133339"/>
              <a:gd name="connsiteX23" fmla="*/ 9292147 w 12192000"/>
              <a:gd name="connsiteY23" fmla="*/ 533926 h 1133339"/>
              <a:gd name="connsiteX24" fmla="*/ 9381057 w 12192000"/>
              <a:gd name="connsiteY24" fmla="*/ 567236 h 1133339"/>
              <a:gd name="connsiteX25" fmla="*/ 9408408 w 12192000"/>
              <a:gd name="connsiteY25" fmla="*/ 526771 h 1133339"/>
              <a:gd name="connsiteX26" fmla="*/ 9788804 w 12192000"/>
              <a:gd name="connsiteY26" fmla="*/ 364348 h 1133339"/>
              <a:gd name="connsiteX27" fmla="*/ 10169201 w 12192000"/>
              <a:gd name="connsiteY27" fmla="*/ 526771 h 1133339"/>
              <a:gd name="connsiteX28" fmla="*/ 10193126 w 12192000"/>
              <a:gd name="connsiteY28" fmla="*/ 562169 h 1133339"/>
              <a:gd name="connsiteX29" fmla="*/ 10221725 w 12192000"/>
              <a:gd name="connsiteY29" fmla="*/ 549703 h 1133339"/>
              <a:gd name="connsiteX30" fmla="*/ 10474543 w 12192000"/>
              <a:gd name="connsiteY30" fmla="*/ 508714 h 1133339"/>
              <a:gd name="connsiteX31" fmla="*/ 11030020 w 12192000"/>
              <a:gd name="connsiteY31" fmla="*/ 759843 h 1133339"/>
              <a:gd name="connsiteX32" fmla="*/ 11042281 w 12192000"/>
              <a:gd name="connsiteY32" fmla="*/ 779672 h 1133339"/>
              <a:gd name="connsiteX33" fmla="*/ 11058727 w 12192000"/>
              <a:gd name="connsiteY33" fmla="*/ 737128 h 1133339"/>
              <a:gd name="connsiteX34" fmla="*/ 11657193 w 12192000"/>
              <a:gd name="connsiteY34" fmla="*/ 418562 h 1133339"/>
              <a:gd name="connsiteX35" fmla="*/ 11910011 w 12192000"/>
              <a:gd name="connsiteY35" fmla="*/ 459551 h 1133339"/>
              <a:gd name="connsiteX36" fmla="*/ 12013158 w 12192000"/>
              <a:gd name="connsiteY36" fmla="*/ 504512 h 1133339"/>
              <a:gd name="connsiteX37" fmla="*/ 12070208 w 12192000"/>
              <a:gd name="connsiteY37" fmla="*/ 448985 h 1133339"/>
              <a:gd name="connsiteX38" fmla="*/ 12166333 w 12192000"/>
              <a:gd name="connsiteY38" fmla="*/ 385294 h 1133339"/>
              <a:gd name="connsiteX39" fmla="*/ 12192000 w 12192000"/>
              <a:gd name="connsiteY39" fmla="*/ 374106 h 1133339"/>
              <a:gd name="connsiteX40" fmla="*/ 12192000 w 12192000"/>
              <a:gd name="connsiteY40" fmla="*/ 1133339 h 1133339"/>
              <a:gd name="connsiteX41" fmla="*/ 0 w 12192000"/>
              <a:gd name="connsiteY41" fmla="*/ 1133339 h 1133339"/>
              <a:gd name="connsiteX42" fmla="*/ 0 w 12192000"/>
              <a:gd name="connsiteY42" fmla="*/ 486996 h 1133339"/>
              <a:gd name="connsiteX43" fmla="*/ 71 w 12192000"/>
              <a:gd name="connsiteY43" fmla="*/ 486956 h 1133339"/>
              <a:gd name="connsiteX44" fmla="*/ 336420 w 12192000"/>
              <a:gd name="connsiteY44" fmla="*/ 418562 h 1133339"/>
              <a:gd name="connsiteX45" fmla="*/ 611086 w 12192000"/>
              <a:gd name="connsiteY45" fmla="*/ 463094 h 1133339"/>
              <a:gd name="connsiteX46" fmla="*/ 684818 w 12192000"/>
              <a:gd name="connsiteY46" fmla="*/ 495232 h 1133339"/>
              <a:gd name="connsiteX47" fmla="*/ 719102 w 12192000"/>
              <a:gd name="connsiteY47" fmla="*/ 461863 h 1133339"/>
              <a:gd name="connsiteX48" fmla="*/ 1178373 w 12192000"/>
              <a:gd name="connsiteY48" fmla="*/ 309092 h 1133339"/>
              <a:gd name="connsiteX49" fmla="*/ 1431191 w 12192000"/>
              <a:gd name="connsiteY49" fmla="*/ 350081 h 1133339"/>
              <a:gd name="connsiteX50" fmla="*/ 1535098 w 12192000"/>
              <a:gd name="connsiteY50" fmla="*/ 395372 h 1133339"/>
              <a:gd name="connsiteX51" fmla="*/ 1601328 w 12192000"/>
              <a:gd name="connsiteY51" fmla="*/ 366503 h 1133339"/>
              <a:gd name="connsiteX52" fmla="*/ 1875994 w 12192000"/>
              <a:gd name="connsiteY52" fmla="*/ 321971 h 1133339"/>
              <a:gd name="connsiteX53" fmla="*/ 2526182 w 12192000"/>
              <a:gd name="connsiteY53" fmla="*/ 668067 h 1133339"/>
              <a:gd name="connsiteX54" fmla="*/ 2552597 w 12192000"/>
              <a:gd name="connsiteY54" fmla="*/ 736404 h 1133339"/>
              <a:gd name="connsiteX55" fmla="*/ 2571015 w 12192000"/>
              <a:gd name="connsiteY55" fmla="*/ 731813 h 1133339"/>
              <a:gd name="connsiteX56" fmla="*/ 2701915 w 12192000"/>
              <a:gd name="connsiteY56" fmla="*/ 721216 h 1133339"/>
              <a:gd name="connsiteX57" fmla="*/ 2724369 w 12192000"/>
              <a:gd name="connsiteY57" fmla="*/ 722353 h 1133339"/>
              <a:gd name="connsiteX58" fmla="*/ 2760974 w 12192000"/>
              <a:gd name="connsiteY58" fmla="*/ 627658 h 1133339"/>
              <a:gd name="connsiteX59" fmla="*/ 3359439 w 12192000"/>
              <a:gd name="connsiteY59" fmla="*/ 309092 h 1133339"/>
              <a:gd name="connsiteX60" fmla="*/ 3490338 w 12192000"/>
              <a:gd name="connsiteY60" fmla="*/ 319689 h 1133339"/>
              <a:gd name="connsiteX61" fmla="*/ 3500624 w 12192000"/>
              <a:gd name="connsiteY61" fmla="*/ 322253 h 1133339"/>
              <a:gd name="connsiteX62" fmla="*/ 3537095 w 12192000"/>
              <a:gd name="connsiteY62" fmla="*/ 268294 h 1133339"/>
              <a:gd name="connsiteX63" fmla="*/ 4165443 w 12192000"/>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0" h="1133339">
                <a:moveTo>
                  <a:pt x="4165443" y="0"/>
                </a:moveTo>
                <a:cubicBezTo>
                  <a:pt x="4427005" y="0"/>
                  <a:pt x="4657616" y="106424"/>
                  <a:pt x="4793789" y="268294"/>
                </a:cubicBezTo>
                <a:lnTo>
                  <a:pt x="4822897" y="311359"/>
                </a:lnTo>
                <a:lnTo>
                  <a:pt x="4850903" y="309092"/>
                </a:lnTo>
                <a:cubicBezTo>
                  <a:pt x="5075099" y="309092"/>
                  <a:pt x="5272766" y="400313"/>
                  <a:pt x="5389486" y="539058"/>
                </a:cubicBezTo>
                <a:lnTo>
                  <a:pt x="5423004" y="588645"/>
                </a:lnTo>
                <a:lnTo>
                  <a:pt x="5512341" y="549703"/>
                </a:lnTo>
                <a:cubicBezTo>
                  <a:pt x="5590047" y="523309"/>
                  <a:pt x="5675481" y="508714"/>
                  <a:pt x="5765161" y="508714"/>
                </a:cubicBezTo>
                <a:lnTo>
                  <a:pt x="5820259" y="512618"/>
                </a:lnTo>
                <a:lnTo>
                  <a:pt x="5859170" y="474742"/>
                </a:lnTo>
                <a:cubicBezTo>
                  <a:pt x="5976709" y="380352"/>
                  <a:pt x="6139086" y="321971"/>
                  <a:pt x="6318443" y="321971"/>
                </a:cubicBezTo>
                <a:cubicBezTo>
                  <a:pt x="6408121" y="321971"/>
                  <a:pt x="6493555" y="336566"/>
                  <a:pt x="6571261" y="362960"/>
                </a:cubicBezTo>
                <a:lnTo>
                  <a:pt x="6669499" y="405780"/>
                </a:lnTo>
                <a:lnTo>
                  <a:pt x="6680980" y="398172"/>
                </a:lnTo>
                <a:cubicBezTo>
                  <a:pt x="6784641" y="341931"/>
                  <a:pt x="6909609" y="309092"/>
                  <a:pt x="7044125" y="309092"/>
                </a:cubicBezTo>
                <a:cubicBezTo>
                  <a:pt x="7223481" y="309092"/>
                  <a:pt x="7385858" y="367473"/>
                  <a:pt x="7503396" y="461863"/>
                </a:cubicBezTo>
                <a:lnTo>
                  <a:pt x="7549263" y="506507"/>
                </a:lnTo>
                <a:lnTo>
                  <a:pt x="7557270" y="501203"/>
                </a:lnTo>
                <a:cubicBezTo>
                  <a:pt x="7660931" y="444962"/>
                  <a:pt x="7785899" y="412123"/>
                  <a:pt x="7920415" y="412123"/>
                </a:cubicBezTo>
                <a:cubicBezTo>
                  <a:pt x="8189451" y="412123"/>
                  <a:pt x="8420281" y="543481"/>
                  <a:pt x="8518883" y="730689"/>
                </a:cubicBezTo>
                <a:lnTo>
                  <a:pt x="8523397" y="742369"/>
                </a:lnTo>
                <a:lnTo>
                  <a:pt x="8530242" y="732242"/>
                </a:lnTo>
                <a:cubicBezTo>
                  <a:pt x="8646964" y="593497"/>
                  <a:pt x="8844630" y="502276"/>
                  <a:pt x="9068825" y="502276"/>
                </a:cubicBezTo>
                <a:cubicBezTo>
                  <a:pt x="9147294" y="502276"/>
                  <a:pt x="9222512" y="513450"/>
                  <a:pt x="9292147" y="533926"/>
                </a:cubicBezTo>
                <a:lnTo>
                  <a:pt x="9381057" y="567236"/>
                </a:lnTo>
                <a:lnTo>
                  <a:pt x="9408408" y="526771"/>
                </a:lnTo>
                <a:cubicBezTo>
                  <a:pt x="9490847" y="428776"/>
                  <a:pt x="9630456" y="364348"/>
                  <a:pt x="9788804" y="364348"/>
                </a:cubicBezTo>
                <a:cubicBezTo>
                  <a:pt x="9947151" y="364348"/>
                  <a:pt x="10086761" y="428776"/>
                  <a:pt x="10169201" y="526771"/>
                </a:cubicBezTo>
                <a:lnTo>
                  <a:pt x="10193126" y="562169"/>
                </a:lnTo>
                <a:lnTo>
                  <a:pt x="10221725" y="549703"/>
                </a:lnTo>
                <a:cubicBezTo>
                  <a:pt x="10299432" y="523309"/>
                  <a:pt x="10384865" y="508714"/>
                  <a:pt x="10474543" y="508714"/>
                </a:cubicBezTo>
                <a:cubicBezTo>
                  <a:pt x="10709949" y="508714"/>
                  <a:pt x="10916105" y="609285"/>
                  <a:pt x="11030020" y="759843"/>
                </a:cubicBezTo>
                <a:lnTo>
                  <a:pt x="11042281" y="779672"/>
                </a:lnTo>
                <a:lnTo>
                  <a:pt x="11058727" y="737128"/>
                </a:lnTo>
                <a:cubicBezTo>
                  <a:pt x="11157327" y="549920"/>
                  <a:pt x="11388158" y="418562"/>
                  <a:pt x="11657193" y="418562"/>
                </a:cubicBezTo>
                <a:cubicBezTo>
                  <a:pt x="11746871" y="418562"/>
                  <a:pt x="11832305" y="433157"/>
                  <a:pt x="11910011" y="459551"/>
                </a:cubicBezTo>
                <a:lnTo>
                  <a:pt x="12013158" y="504512"/>
                </a:lnTo>
                <a:lnTo>
                  <a:pt x="12070208" y="448985"/>
                </a:lnTo>
                <a:cubicBezTo>
                  <a:pt x="12099592" y="425388"/>
                  <a:pt x="12131779" y="404041"/>
                  <a:pt x="12166333" y="385294"/>
                </a:cubicBezTo>
                <a:lnTo>
                  <a:pt x="12192000" y="374106"/>
                </a:lnTo>
                <a:lnTo>
                  <a:pt x="12192000" y="1133339"/>
                </a:lnTo>
                <a:lnTo>
                  <a:pt x="0" y="1133339"/>
                </a:lnTo>
                <a:lnTo>
                  <a:pt x="0" y="486996"/>
                </a:lnTo>
                <a:lnTo>
                  <a:pt x="71" y="486956"/>
                </a:lnTo>
                <a:cubicBezTo>
                  <a:pt x="100055" y="443338"/>
                  <a:pt x="214635" y="418562"/>
                  <a:pt x="336420" y="418562"/>
                </a:cubicBezTo>
                <a:cubicBezTo>
                  <a:pt x="433848" y="418562"/>
                  <a:pt x="526664" y="434418"/>
                  <a:pt x="611086" y="463094"/>
                </a:cubicBezTo>
                <a:lnTo>
                  <a:pt x="684818" y="495232"/>
                </a:lnTo>
                <a:lnTo>
                  <a:pt x="719102" y="461863"/>
                </a:lnTo>
                <a:cubicBezTo>
                  <a:pt x="836640" y="367473"/>
                  <a:pt x="999017" y="309092"/>
                  <a:pt x="1178373" y="309092"/>
                </a:cubicBezTo>
                <a:cubicBezTo>
                  <a:pt x="1268052" y="309092"/>
                  <a:pt x="1353485" y="323687"/>
                  <a:pt x="1431191" y="350081"/>
                </a:cubicBezTo>
                <a:lnTo>
                  <a:pt x="1535098" y="395372"/>
                </a:lnTo>
                <a:lnTo>
                  <a:pt x="1601328" y="366503"/>
                </a:lnTo>
                <a:cubicBezTo>
                  <a:pt x="1685751" y="337827"/>
                  <a:pt x="1778567" y="321971"/>
                  <a:pt x="1875994" y="321971"/>
                </a:cubicBezTo>
                <a:cubicBezTo>
                  <a:pt x="2168280" y="321971"/>
                  <a:pt x="2419060" y="464681"/>
                  <a:pt x="2526182" y="668067"/>
                </a:cubicBezTo>
                <a:lnTo>
                  <a:pt x="2552597" y="736404"/>
                </a:lnTo>
                <a:lnTo>
                  <a:pt x="2571015" y="731813"/>
                </a:lnTo>
                <a:cubicBezTo>
                  <a:pt x="2613296" y="724865"/>
                  <a:pt x="2657074" y="721216"/>
                  <a:pt x="2701915" y="721216"/>
                </a:cubicBezTo>
                <a:lnTo>
                  <a:pt x="2724369" y="722353"/>
                </a:lnTo>
                <a:lnTo>
                  <a:pt x="2760974" y="627658"/>
                </a:lnTo>
                <a:cubicBezTo>
                  <a:pt x="2859573" y="440450"/>
                  <a:pt x="3090405" y="309092"/>
                  <a:pt x="3359439" y="309092"/>
                </a:cubicBezTo>
                <a:cubicBezTo>
                  <a:pt x="3404279" y="309092"/>
                  <a:pt x="3448056" y="312741"/>
                  <a:pt x="3490338" y="319689"/>
                </a:cubicBezTo>
                <a:lnTo>
                  <a:pt x="3500624" y="322253"/>
                </a:lnTo>
                <a:lnTo>
                  <a:pt x="3537095" y="268294"/>
                </a:lnTo>
                <a:cubicBezTo>
                  <a:pt x="3673270" y="106424"/>
                  <a:pt x="3903880" y="0"/>
                  <a:pt x="41654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10" name="任意多边形 30"/>
          <p:cNvSpPr/>
          <p:nvPr/>
        </p:nvSpPr>
        <p:spPr>
          <a:xfrm rot="20700000" flipH="1">
            <a:off x="9058963" y="426701"/>
            <a:ext cx="895556" cy="619197"/>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gradFill flip="none" rotWithShape="1">
            <a:gsLst>
              <a:gs pos="100000">
                <a:schemeClr val="accent2">
                  <a:alpha val="50000"/>
                </a:schemeClr>
              </a:gs>
              <a:gs pos="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椭圆 10"/>
          <p:cNvSpPr/>
          <p:nvPr/>
        </p:nvSpPr>
        <p:spPr>
          <a:xfrm rot="10800000">
            <a:off x="1204406" y="3346900"/>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椭圆 11"/>
          <p:cNvSpPr/>
          <p:nvPr/>
        </p:nvSpPr>
        <p:spPr>
          <a:xfrm rot="10800000">
            <a:off x="1913519" y="3380302"/>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椭圆 12"/>
          <p:cNvSpPr/>
          <p:nvPr/>
        </p:nvSpPr>
        <p:spPr>
          <a:xfrm rot="10800000">
            <a:off x="2547645" y="3413708"/>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椭圆 13"/>
          <p:cNvSpPr/>
          <p:nvPr/>
        </p:nvSpPr>
        <p:spPr>
          <a:xfrm>
            <a:off x="10716176" y="3346900"/>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p:nvSpPr>
        <p:spPr>
          <a:xfrm>
            <a:off x="10078055" y="3380303"/>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9506741" y="3413708"/>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hasCustomPrompt="1"/>
          </p:nvPr>
        </p:nvSpPr>
        <p:spPr>
          <a:xfrm>
            <a:off x="2888343" y="2572841"/>
            <a:ext cx="6415315" cy="1089529"/>
          </a:xfrm>
        </p:spPr>
        <p:txBody>
          <a:bodyPr anchor="b">
            <a:normAutofit/>
          </a:bodyPr>
          <a:lstStyle>
            <a:lvl1pPr algn="ctr">
              <a:defRPr sz="5400" b="0">
                <a:solidFill>
                  <a:schemeClr val="bg1"/>
                </a:solidFill>
              </a:defRPr>
            </a:lvl1pPr>
          </a:lstStyle>
          <a:p>
            <a:r>
              <a:rPr lang="zh-CN" altLang="en-US" dirty="0"/>
              <a:t>单击此处编辑标题</a:t>
            </a:r>
          </a:p>
        </p:txBody>
      </p:sp>
      <p:sp>
        <p:nvSpPr>
          <p:cNvPr id="3" name="副标题 2"/>
          <p:cNvSpPr>
            <a:spLocks noGrp="1"/>
          </p:cNvSpPr>
          <p:nvPr>
            <p:ph type="subTitle" idx="1"/>
          </p:nvPr>
        </p:nvSpPr>
        <p:spPr>
          <a:xfrm>
            <a:off x="2888343" y="3691549"/>
            <a:ext cx="6415315" cy="461665"/>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normAutofit/>
          </a:body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11"/>
          </p:nvPr>
        </p:nvSpPr>
        <p:spPr/>
        <p:txBody>
          <a:bodyPr>
            <a:normAutofit/>
          </a:bodyPr>
          <a:lstStyle/>
          <a:p>
            <a:endParaRPr lang="zh-CN" altLang="en-US"/>
          </a:p>
        </p:txBody>
      </p:sp>
      <p:sp>
        <p:nvSpPr>
          <p:cNvPr id="6" name="灯片编号占位符 5"/>
          <p:cNvSpPr>
            <a:spLocks noGrp="1"/>
          </p:cNvSpPr>
          <p:nvPr>
            <p:ph type="sldNum" sz="quarter" idx="12"/>
          </p:nvPr>
        </p:nvSpPr>
        <p:spPr/>
        <p:txBody>
          <a:bodyPr>
            <a:normAutofit/>
          </a:bodyPr>
          <a:lstStyle/>
          <a:p>
            <a:fld id="{5DC302A8-733F-4FC4-86EA-56C94980066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7" name="椭圆 6"/>
          <p:cNvSpPr/>
          <p:nvPr/>
        </p:nvSpPr>
        <p:spPr>
          <a:xfrm rot="10800000">
            <a:off x="1281392" y="329603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椭圆 7"/>
          <p:cNvSpPr/>
          <p:nvPr/>
        </p:nvSpPr>
        <p:spPr>
          <a:xfrm rot="10800000">
            <a:off x="1913519" y="3328786"/>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rot="10800000">
            <a:off x="2484832" y="3362192"/>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p:nvSpPr>
        <p:spPr>
          <a:xfrm>
            <a:off x="10650376" y="329603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椭圆 10"/>
          <p:cNvSpPr/>
          <p:nvPr/>
        </p:nvSpPr>
        <p:spPr>
          <a:xfrm>
            <a:off x="10078055" y="3328787"/>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椭圆 11"/>
          <p:cNvSpPr/>
          <p:nvPr/>
        </p:nvSpPr>
        <p:spPr>
          <a:xfrm>
            <a:off x="9573551" y="3362192"/>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p:nvPr/>
        </p:nvCxnSpPr>
        <p:spPr>
          <a:xfrm>
            <a:off x="4560529" y="3420693"/>
            <a:ext cx="44045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任意多边形: 形状 13"/>
          <p:cNvSpPr/>
          <p:nvPr/>
        </p:nvSpPr>
        <p:spPr>
          <a:xfrm>
            <a:off x="2" y="4882638"/>
            <a:ext cx="12191999" cy="1975365"/>
          </a:xfrm>
          <a:custGeom>
            <a:avLst/>
            <a:gdLst>
              <a:gd name="connsiteX0" fmla="*/ 4408996 w 12191999"/>
              <a:gd name="connsiteY0" fmla="*/ 0 h 1975365"/>
              <a:gd name="connsiteX1" fmla="*/ 5790561 w 12191999"/>
              <a:gd name="connsiteY1" fmla="*/ 551581 h 1975365"/>
              <a:gd name="connsiteX2" fmla="*/ 5801495 w 12191999"/>
              <a:gd name="connsiteY2" fmla="*/ 563959 h 1975365"/>
              <a:gd name="connsiteX3" fmla="*/ 5826131 w 12191999"/>
              <a:gd name="connsiteY3" fmla="*/ 553912 h 1975365"/>
              <a:gd name="connsiteX4" fmla="*/ 6523038 w 12191999"/>
              <a:gd name="connsiteY4" fmla="*/ 434799 h 1975365"/>
              <a:gd name="connsiteX5" fmla="*/ 7789046 w 12191999"/>
              <a:gd name="connsiteY5" fmla="*/ 878743 h 1975365"/>
              <a:gd name="connsiteX6" fmla="*/ 7859692 w 12191999"/>
              <a:gd name="connsiteY6" fmla="*/ 944547 h 1975365"/>
              <a:gd name="connsiteX7" fmla="*/ 7890845 w 12191999"/>
              <a:gd name="connsiteY7" fmla="*/ 901137 h 1975365"/>
              <a:gd name="connsiteX8" fmla="*/ 9633465 w 12191999"/>
              <a:gd name="connsiteY8" fmla="*/ 116746 h 1975365"/>
              <a:gd name="connsiteX9" fmla="*/ 11376086 w 12191999"/>
              <a:gd name="connsiteY9" fmla="*/ 901137 h 1975365"/>
              <a:gd name="connsiteX10" fmla="*/ 11381374 w 12191999"/>
              <a:gd name="connsiteY10" fmla="*/ 908506 h 1975365"/>
              <a:gd name="connsiteX11" fmla="*/ 11472015 w 12191999"/>
              <a:gd name="connsiteY11" fmla="*/ 824077 h 1975365"/>
              <a:gd name="connsiteX12" fmla="*/ 12041117 w 12191999"/>
              <a:gd name="connsiteY12" fmla="*/ 499246 h 1975365"/>
              <a:gd name="connsiteX13" fmla="*/ 12191999 w 12191999"/>
              <a:gd name="connsiteY13" fmla="*/ 452495 h 1975365"/>
              <a:gd name="connsiteX14" fmla="*/ 12191999 w 12191999"/>
              <a:gd name="connsiteY14" fmla="*/ 1975365 h 1975365"/>
              <a:gd name="connsiteX15" fmla="*/ 0 w 12191999"/>
              <a:gd name="connsiteY15" fmla="*/ 1975365 h 1975365"/>
              <a:gd name="connsiteX16" fmla="*/ 0 w 12191999"/>
              <a:gd name="connsiteY16" fmla="*/ 373214 h 1975365"/>
              <a:gd name="connsiteX17" fmla="*/ 103466 w 12191999"/>
              <a:gd name="connsiteY17" fmla="*/ 416152 h 1975365"/>
              <a:gd name="connsiteX18" fmla="*/ 712248 w 12191999"/>
              <a:gd name="connsiteY18" fmla="*/ 843689 h 1975365"/>
              <a:gd name="connsiteX19" fmla="*/ 815917 w 12191999"/>
              <a:gd name="connsiteY19" fmla="*/ 961054 h 1975365"/>
              <a:gd name="connsiteX20" fmla="*/ 821465 w 12191999"/>
              <a:gd name="connsiteY20" fmla="*/ 955887 h 1975365"/>
              <a:gd name="connsiteX21" fmla="*/ 2307470 w 12191999"/>
              <a:gd name="connsiteY21" fmla="*/ 434799 h 1975365"/>
              <a:gd name="connsiteX22" fmla="*/ 2932400 w 12191999"/>
              <a:gd name="connsiteY22" fmla="*/ 514784 h 1975365"/>
              <a:gd name="connsiteX23" fmla="*/ 3033353 w 12191999"/>
              <a:gd name="connsiteY23" fmla="*/ 546065 h 1975365"/>
              <a:gd name="connsiteX24" fmla="*/ 3142988 w 12191999"/>
              <a:gd name="connsiteY24" fmla="*/ 443944 h 1975365"/>
              <a:gd name="connsiteX25" fmla="*/ 4408996 w 12191999"/>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1999" h="1975365">
                <a:moveTo>
                  <a:pt x="4408996" y="0"/>
                </a:moveTo>
                <a:cubicBezTo>
                  <a:pt x="4965206" y="0"/>
                  <a:pt x="5462174" y="214716"/>
                  <a:pt x="5790561" y="551581"/>
                </a:cubicBezTo>
                <a:lnTo>
                  <a:pt x="5801495" y="563959"/>
                </a:lnTo>
                <a:lnTo>
                  <a:pt x="5826131" y="553912"/>
                </a:lnTo>
                <a:cubicBezTo>
                  <a:pt x="6040333" y="477212"/>
                  <a:pt x="6275835" y="434799"/>
                  <a:pt x="6523038" y="434799"/>
                </a:cubicBezTo>
                <a:cubicBezTo>
                  <a:pt x="7017445" y="434799"/>
                  <a:pt x="7465046" y="604452"/>
                  <a:pt x="7789046" y="878743"/>
                </a:cubicBezTo>
                <a:lnTo>
                  <a:pt x="7859692" y="944547"/>
                </a:lnTo>
                <a:lnTo>
                  <a:pt x="7890845" y="901137"/>
                </a:lnTo>
                <a:cubicBezTo>
                  <a:pt x="8268504" y="427892"/>
                  <a:pt x="8908064" y="116746"/>
                  <a:pt x="9633465" y="116746"/>
                </a:cubicBezTo>
                <a:cubicBezTo>
                  <a:pt x="10358867" y="116746"/>
                  <a:pt x="10998426" y="427892"/>
                  <a:pt x="11376086" y="901137"/>
                </a:cubicBezTo>
                <a:lnTo>
                  <a:pt x="11381374" y="908506"/>
                </a:lnTo>
                <a:lnTo>
                  <a:pt x="11472015" y="824077"/>
                </a:lnTo>
                <a:cubicBezTo>
                  <a:pt x="11634015" y="686932"/>
                  <a:pt x="11826915" y="575946"/>
                  <a:pt x="12041117" y="499246"/>
                </a:cubicBezTo>
                <a:lnTo>
                  <a:pt x="12191999" y="452495"/>
                </a:lnTo>
                <a:lnTo>
                  <a:pt x="12191999" y="1975365"/>
                </a:lnTo>
                <a:lnTo>
                  <a:pt x="0" y="1975365"/>
                </a:lnTo>
                <a:lnTo>
                  <a:pt x="0" y="373214"/>
                </a:lnTo>
                <a:lnTo>
                  <a:pt x="103466" y="416152"/>
                </a:lnTo>
                <a:cubicBezTo>
                  <a:pt x="337103" y="525156"/>
                  <a:pt x="543613" y="670701"/>
                  <a:pt x="712248" y="843689"/>
                </a:cubicBezTo>
                <a:lnTo>
                  <a:pt x="815917" y="961054"/>
                </a:lnTo>
                <a:lnTo>
                  <a:pt x="821465" y="955887"/>
                </a:lnTo>
                <a:cubicBezTo>
                  <a:pt x="1201766" y="633932"/>
                  <a:pt x="1727148" y="434799"/>
                  <a:pt x="2307470" y="434799"/>
                </a:cubicBezTo>
                <a:cubicBezTo>
                  <a:pt x="2525090" y="434799"/>
                  <a:pt x="2734985" y="462802"/>
                  <a:pt x="2932400" y="514784"/>
                </a:cubicBezTo>
                <a:lnTo>
                  <a:pt x="3033353" y="546065"/>
                </a:lnTo>
                <a:lnTo>
                  <a:pt x="3142988" y="443944"/>
                </a:lnTo>
                <a:cubicBezTo>
                  <a:pt x="3466988" y="169652"/>
                  <a:pt x="3914590" y="0"/>
                  <a:pt x="4408996"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15" name="任意多边形: 形状 14"/>
          <p:cNvSpPr/>
          <p:nvPr/>
        </p:nvSpPr>
        <p:spPr>
          <a:xfrm>
            <a:off x="-1" y="5412811"/>
            <a:ext cx="12192001" cy="1445191"/>
          </a:xfrm>
          <a:custGeom>
            <a:avLst/>
            <a:gdLst>
              <a:gd name="connsiteX0" fmla="*/ 3246538 w 12192001"/>
              <a:gd name="connsiteY0" fmla="*/ 0 h 1445191"/>
              <a:gd name="connsiteX1" fmla="*/ 3888381 w 12192001"/>
              <a:gd name="connsiteY1" fmla="*/ 335498 h 1445191"/>
              <a:gd name="connsiteX2" fmla="*/ 3925176 w 12192001"/>
              <a:gd name="connsiteY2" fmla="*/ 402142 h 1445191"/>
              <a:gd name="connsiteX3" fmla="*/ 4047372 w 12192001"/>
              <a:gd name="connsiteY3" fmla="*/ 336937 h 1445191"/>
              <a:gd name="connsiteX4" fmla="*/ 4348662 w 12192001"/>
              <a:gd name="connsiteY4" fmla="*/ 277137 h 1445191"/>
              <a:gd name="connsiteX5" fmla="*/ 4990506 w 12192001"/>
              <a:gd name="connsiteY5" fmla="*/ 612635 h 1445191"/>
              <a:gd name="connsiteX6" fmla="*/ 4990587 w 12192001"/>
              <a:gd name="connsiteY6" fmla="*/ 612785 h 1445191"/>
              <a:gd name="connsiteX7" fmla="*/ 5017399 w 12192001"/>
              <a:gd name="connsiteY7" fmla="*/ 564223 h 1445191"/>
              <a:gd name="connsiteX8" fmla="*/ 5836210 w 12192001"/>
              <a:gd name="connsiteY8" fmla="*/ 136221 h 1445191"/>
              <a:gd name="connsiteX9" fmla="*/ 6306886 w 12192001"/>
              <a:gd name="connsiteY9" fmla="*/ 253387 h 1445191"/>
              <a:gd name="connsiteX10" fmla="*/ 6347988 w 12192001"/>
              <a:gd name="connsiteY10" fmla="*/ 277935 h 1445191"/>
              <a:gd name="connsiteX11" fmla="*/ 6394194 w 12192001"/>
              <a:gd name="connsiteY11" fmla="*/ 222879 h 1445191"/>
              <a:gd name="connsiteX12" fmla="*/ 6941520 w 12192001"/>
              <a:gd name="connsiteY12" fmla="*/ 0 h 1445191"/>
              <a:gd name="connsiteX13" fmla="*/ 7488846 w 12192001"/>
              <a:gd name="connsiteY13" fmla="*/ 222879 h 1445191"/>
              <a:gd name="connsiteX14" fmla="*/ 7529289 w 12192001"/>
              <a:gd name="connsiteY14" fmla="*/ 271069 h 1445191"/>
              <a:gd name="connsiteX15" fmla="*/ 7537925 w 12192001"/>
              <a:gd name="connsiteY15" fmla="*/ 265911 h 1445191"/>
              <a:gd name="connsiteX16" fmla="*/ 8008603 w 12192001"/>
              <a:gd name="connsiteY16" fmla="*/ 148745 h 1445191"/>
              <a:gd name="connsiteX17" fmla="*/ 8755262 w 12192001"/>
              <a:gd name="connsiteY17" fmla="*/ 484217 h 1445191"/>
              <a:gd name="connsiteX18" fmla="*/ 8852685 w 12192001"/>
              <a:gd name="connsiteY18" fmla="*/ 615575 h 1445191"/>
              <a:gd name="connsiteX19" fmla="*/ 8854308 w 12192001"/>
              <a:gd name="connsiteY19" fmla="*/ 612634 h 1445191"/>
              <a:gd name="connsiteX20" fmla="*/ 9496151 w 12192001"/>
              <a:gd name="connsiteY20" fmla="*/ 277136 h 1445191"/>
              <a:gd name="connsiteX21" fmla="*/ 9928922 w 12192001"/>
              <a:gd name="connsiteY21" fmla="*/ 407095 h 1445191"/>
              <a:gd name="connsiteX22" fmla="*/ 9938225 w 12192001"/>
              <a:gd name="connsiteY22" fmla="*/ 414641 h 1445191"/>
              <a:gd name="connsiteX23" fmla="*/ 9981920 w 12192001"/>
              <a:gd name="connsiteY23" fmla="*/ 335498 h 1445191"/>
              <a:gd name="connsiteX24" fmla="*/ 10623763 w 12192001"/>
              <a:gd name="connsiteY24" fmla="*/ 0 h 1445191"/>
              <a:gd name="connsiteX25" fmla="*/ 11265607 w 12192001"/>
              <a:gd name="connsiteY25" fmla="*/ 335498 h 1445191"/>
              <a:gd name="connsiteX26" fmla="*/ 11291202 w 12192001"/>
              <a:gd name="connsiteY26" fmla="*/ 381858 h 1445191"/>
              <a:gd name="connsiteX27" fmla="*/ 11306415 w 12192001"/>
              <a:gd name="connsiteY27" fmla="*/ 369518 h 1445191"/>
              <a:gd name="connsiteX28" fmla="*/ 11739186 w 12192001"/>
              <a:gd name="connsiteY28" fmla="*/ 239559 h 1445191"/>
              <a:gd name="connsiteX29" fmla="*/ 12171956 w 12192001"/>
              <a:gd name="connsiteY29" fmla="*/ 369518 h 1445191"/>
              <a:gd name="connsiteX30" fmla="*/ 12192001 w 12192001"/>
              <a:gd name="connsiteY30" fmla="*/ 385777 h 1445191"/>
              <a:gd name="connsiteX31" fmla="*/ 12192001 w 12192001"/>
              <a:gd name="connsiteY31" fmla="*/ 1445191 h 1445191"/>
              <a:gd name="connsiteX32" fmla="*/ 0 w 12192001"/>
              <a:gd name="connsiteY32" fmla="*/ 1445191 h 1445191"/>
              <a:gd name="connsiteX33" fmla="*/ 0 w 12192001"/>
              <a:gd name="connsiteY33" fmla="*/ 160691 h 1445191"/>
              <a:gd name="connsiteX34" fmla="*/ 41876 w 12192001"/>
              <a:gd name="connsiteY34" fmla="*/ 184935 h 1445191"/>
              <a:gd name="connsiteX35" fmla="*/ 134451 w 12192001"/>
              <a:gd name="connsiteY35" fmla="*/ 253847 h 1445191"/>
              <a:gd name="connsiteX36" fmla="*/ 135221 w 12192001"/>
              <a:gd name="connsiteY36" fmla="*/ 253387 h 1445191"/>
              <a:gd name="connsiteX37" fmla="*/ 605900 w 12192001"/>
              <a:gd name="connsiteY37" fmla="*/ 136221 h 1445191"/>
              <a:gd name="connsiteX38" fmla="*/ 1450394 w 12192001"/>
              <a:gd name="connsiteY38" fmla="*/ 603610 h 1445191"/>
              <a:gd name="connsiteX39" fmla="*/ 1457193 w 12192001"/>
              <a:gd name="connsiteY39" fmla="*/ 617070 h 1445191"/>
              <a:gd name="connsiteX40" fmla="*/ 1531063 w 12192001"/>
              <a:gd name="connsiteY40" fmla="*/ 529051 h 1445191"/>
              <a:gd name="connsiteX41" fmla="*/ 2118933 w 12192001"/>
              <a:gd name="connsiteY41" fmla="*/ 289663 h 1445191"/>
              <a:gd name="connsiteX42" fmla="*/ 2532753 w 12192001"/>
              <a:gd name="connsiteY42" fmla="*/ 397949 h 1445191"/>
              <a:gd name="connsiteX43" fmla="*/ 2559976 w 12192001"/>
              <a:gd name="connsiteY43" fmla="*/ 416495 h 1445191"/>
              <a:gd name="connsiteX44" fmla="*/ 2604696 w 12192001"/>
              <a:gd name="connsiteY44" fmla="*/ 335498 h 1445191"/>
              <a:gd name="connsiteX45" fmla="*/ 3246538 w 12192001"/>
              <a:gd name="connsiteY4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2001" h="1445191">
                <a:moveTo>
                  <a:pt x="3246538" y="0"/>
                </a:moveTo>
                <a:cubicBezTo>
                  <a:pt x="3513718" y="0"/>
                  <a:pt x="3749281" y="133083"/>
                  <a:pt x="3888381" y="335498"/>
                </a:cubicBezTo>
                <a:lnTo>
                  <a:pt x="3925176" y="402142"/>
                </a:lnTo>
                <a:lnTo>
                  <a:pt x="4047372" y="336937"/>
                </a:lnTo>
                <a:cubicBezTo>
                  <a:pt x="4139977" y="298430"/>
                  <a:pt x="4241791" y="277137"/>
                  <a:pt x="4348662" y="277137"/>
                </a:cubicBezTo>
                <a:cubicBezTo>
                  <a:pt x="4615842" y="277137"/>
                  <a:pt x="4851406" y="410220"/>
                  <a:pt x="4990506" y="612635"/>
                </a:cubicBezTo>
                <a:lnTo>
                  <a:pt x="4990587" y="612785"/>
                </a:lnTo>
                <a:lnTo>
                  <a:pt x="5017399" y="564223"/>
                </a:lnTo>
                <a:cubicBezTo>
                  <a:pt x="5194852" y="305997"/>
                  <a:pt x="5495363" y="136221"/>
                  <a:pt x="5836210" y="136221"/>
                </a:cubicBezTo>
                <a:cubicBezTo>
                  <a:pt x="6006632" y="136221"/>
                  <a:pt x="6166972" y="178665"/>
                  <a:pt x="6306886" y="253387"/>
                </a:cubicBezTo>
                <a:lnTo>
                  <a:pt x="6347988" y="277935"/>
                </a:lnTo>
                <a:lnTo>
                  <a:pt x="6394194" y="222879"/>
                </a:lnTo>
                <a:cubicBezTo>
                  <a:pt x="6534266" y="85173"/>
                  <a:pt x="6727776" y="0"/>
                  <a:pt x="6941520" y="0"/>
                </a:cubicBezTo>
                <a:cubicBezTo>
                  <a:pt x="7155263" y="0"/>
                  <a:pt x="7348773" y="85173"/>
                  <a:pt x="7488846" y="222879"/>
                </a:cubicBezTo>
                <a:lnTo>
                  <a:pt x="7529289" y="271069"/>
                </a:lnTo>
                <a:lnTo>
                  <a:pt x="7537925" y="265911"/>
                </a:lnTo>
                <a:cubicBezTo>
                  <a:pt x="7677840" y="191189"/>
                  <a:pt x="7838181" y="148745"/>
                  <a:pt x="8008603" y="148745"/>
                </a:cubicBezTo>
                <a:cubicBezTo>
                  <a:pt x="8306843" y="148745"/>
                  <a:pt x="8574203" y="278730"/>
                  <a:pt x="8755262" y="484217"/>
                </a:cubicBezTo>
                <a:lnTo>
                  <a:pt x="8852685" y="615575"/>
                </a:lnTo>
                <a:lnTo>
                  <a:pt x="8854308" y="612634"/>
                </a:lnTo>
                <a:cubicBezTo>
                  <a:pt x="8993408" y="410219"/>
                  <a:pt x="9228971" y="277136"/>
                  <a:pt x="9496151" y="277136"/>
                </a:cubicBezTo>
                <a:cubicBezTo>
                  <a:pt x="9656459" y="277136"/>
                  <a:pt x="9805385" y="325046"/>
                  <a:pt x="9928922" y="407095"/>
                </a:cubicBezTo>
                <a:lnTo>
                  <a:pt x="9938225" y="414641"/>
                </a:lnTo>
                <a:lnTo>
                  <a:pt x="9981920" y="335498"/>
                </a:lnTo>
                <a:cubicBezTo>
                  <a:pt x="10121021" y="133083"/>
                  <a:pt x="10356583" y="0"/>
                  <a:pt x="10623763" y="0"/>
                </a:cubicBezTo>
                <a:cubicBezTo>
                  <a:pt x="10890944" y="0"/>
                  <a:pt x="11126506" y="133083"/>
                  <a:pt x="11265607" y="335498"/>
                </a:cubicBezTo>
                <a:lnTo>
                  <a:pt x="11291202" y="381858"/>
                </a:lnTo>
                <a:lnTo>
                  <a:pt x="11306415" y="369518"/>
                </a:lnTo>
                <a:cubicBezTo>
                  <a:pt x="11429952" y="287469"/>
                  <a:pt x="11578878" y="239559"/>
                  <a:pt x="11739186" y="239559"/>
                </a:cubicBezTo>
                <a:cubicBezTo>
                  <a:pt x="11899494" y="239559"/>
                  <a:pt x="12048420" y="287469"/>
                  <a:pt x="12171956" y="369518"/>
                </a:cubicBezTo>
                <a:lnTo>
                  <a:pt x="12192001" y="385777"/>
                </a:lnTo>
                <a:lnTo>
                  <a:pt x="12192001" y="1445191"/>
                </a:lnTo>
                <a:lnTo>
                  <a:pt x="0" y="1445191"/>
                </a:lnTo>
                <a:lnTo>
                  <a:pt x="0" y="160691"/>
                </a:lnTo>
                <a:lnTo>
                  <a:pt x="41876" y="184935"/>
                </a:lnTo>
                <a:lnTo>
                  <a:pt x="134451" y="253847"/>
                </a:lnTo>
                <a:lnTo>
                  <a:pt x="135221" y="253387"/>
                </a:lnTo>
                <a:cubicBezTo>
                  <a:pt x="275136" y="178665"/>
                  <a:pt x="435476" y="136221"/>
                  <a:pt x="605900" y="136221"/>
                </a:cubicBezTo>
                <a:cubicBezTo>
                  <a:pt x="963788" y="136221"/>
                  <a:pt x="1277208" y="323399"/>
                  <a:pt x="1450394" y="603610"/>
                </a:cubicBezTo>
                <a:lnTo>
                  <a:pt x="1457193" y="617070"/>
                </a:lnTo>
                <a:lnTo>
                  <a:pt x="1531063" y="529051"/>
                </a:lnTo>
                <a:cubicBezTo>
                  <a:pt x="1681511" y="381145"/>
                  <a:pt x="1889354" y="289663"/>
                  <a:pt x="2118933" y="289663"/>
                </a:cubicBezTo>
                <a:cubicBezTo>
                  <a:pt x="2269592" y="289663"/>
                  <a:pt x="2410892" y="329061"/>
                  <a:pt x="2532753" y="397949"/>
                </a:cubicBezTo>
                <a:lnTo>
                  <a:pt x="2559976" y="416495"/>
                </a:lnTo>
                <a:lnTo>
                  <a:pt x="2604696" y="335498"/>
                </a:lnTo>
                <a:cubicBezTo>
                  <a:pt x="2743795" y="133083"/>
                  <a:pt x="2979358" y="0"/>
                  <a:pt x="3246538"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16" name="任意多边形: 形状 15"/>
          <p:cNvSpPr/>
          <p:nvPr/>
        </p:nvSpPr>
        <p:spPr>
          <a:xfrm>
            <a:off x="1" y="5724663"/>
            <a:ext cx="12192001" cy="1133339"/>
          </a:xfrm>
          <a:custGeom>
            <a:avLst/>
            <a:gdLst>
              <a:gd name="connsiteX0" fmla="*/ 4783442 w 12192001"/>
              <a:gd name="connsiteY0" fmla="*/ 0 h 1133339"/>
              <a:gd name="connsiteX1" fmla="*/ 5390536 w 12192001"/>
              <a:gd name="connsiteY1" fmla="*/ 268294 h 1133339"/>
              <a:gd name="connsiteX2" fmla="*/ 5418659 w 12192001"/>
              <a:gd name="connsiteY2" fmla="*/ 311359 h 1133339"/>
              <a:gd name="connsiteX3" fmla="*/ 5445718 w 12192001"/>
              <a:gd name="connsiteY3" fmla="*/ 309092 h 1133339"/>
              <a:gd name="connsiteX4" fmla="*/ 5966086 w 12192001"/>
              <a:gd name="connsiteY4" fmla="*/ 539058 h 1133339"/>
              <a:gd name="connsiteX5" fmla="*/ 5998471 w 12192001"/>
              <a:gd name="connsiteY5" fmla="*/ 588645 h 1133339"/>
              <a:gd name="connsiteX6" fmla="*/ 6084786 w 12192001"/>
              <a:gd name="connsiteY6" fmla="*/ 549703 h 1133339"/>
              <a:gd name="connsiteX7" fmla="*/ 6329055 w 12192001"/>
              <a:gd name="connsiteY7" fmla="*/ 508714 h 1133339"/>
              <a:gd name="connsiteX8" fmla="*/ 6382291 w 12192001"/>
              <a:gd name="connsiteY8" fmla="*/ 512618 h 1133339"/>
              <a:gd name="connsiteX9" fmla="*/ 6419886 w 12192001"/>
              <a:gd name="connsiteY9" fmla="*/ 474742 h 1133339"/>
              <a:gd name="connsiteX10" fmla="*/ 6863627 w 12192001"/>
              <a:gd name="connsiteY10" fmla="*/ 321971 h 1133339"/>
              <a:gd name="connsiteX11" fmla="*/ 7107895 w 12192001"/>
              <a:gd name="connsiteY11" fmla="*/ 362960 h 1133339"/>
              <a:gd name="connsiteX12" fmla="*/ 7202810 w 12192001"/>
              <a:gd name="connsiteY12" fmla="*/ 405780 h 1133339"/>
              <a:gd name="connsiteX13" fmla="*/ 7213903 w 12192001"/>
              <a:gd name="connsiteY13" fmla="*/ 398172 h 1133339"/>
              <a:gd name="connsiteX14" fmla="*/ 7564766 w 12192001"/>
              <a:gd name="connsiteY14" fmla="*/ 309092 h 1133339"/>
              <a:gd name="connsiteX15" fmla="*/ 8008506 w 12192001"/>
              <a:gd name="connsiteY15" fmla="*/ 461863 h 1133339"/>
              <a:gd name="connsiteX16" fmla="*/ 8052822 w 12192001"/>
              <a:gd name="connsiteY16" fmla="*/ 506507 h 1133339"/>
              <a:gd name="connsiteX17" fmla="*/ 8060557 w 12192001"/>
              <a:gd name="connsiteY17" fmla="*/ 501203 h 1133339"/>
              <a:gd name="connsiteX18" fmla="*/ 8411422 w 12192001"/>
              <a:gd name="connsiteY18" fmla="*/ 412123 h 1133339"/>
              <a:gd name="connsiteX19" fmla="*/ 8989649 w 12192001"/>
              <a:gd name="connsiteY19" fmla="*/ 730689 h 1133339"/>
              <a:gd name="connsiteX20" fmla="*/ 8994011 w 12192001"/>
              <a:gd name="connsiteY20" fmla="*/ 742369 h 1133339"/>
              <a:gd name="connsiteX21" fmla="*/ 9000624 w 12192001"/>
              <a:gd name="connsiteY21" fmla="*/ 732242 h 1133339"/>
              <a:gd name="connsiteX22" fmla="*/ 9520993 w 12192001"/>
              <a:gd name="connsiteY22" fmla="*/ 502276 h 1133339"/>
              <a:gd name="connsiteX23" fmla="*/ 9736762 w 12192001"/>
              <a:gd name="connsiteY23" fmla="*/ 533926 h 1133339"/>
              <a:gd name="connsiteX24" fmla="*/ 9822666 w 12192001"/>
              <a:gd name="connsiteY24" fmla="*/ 567236 h 1133339"/>
              <a:gd name="connsiteX25" fmla="*/ 9849091 w 12192001"/>
              <a:gd name="connsiteY25" fmla="*/ 526771 h 1133339"/>
              <a:gd name="connsiteX26" fmla="*/ 10216623 w 12192001"/>
              <a:gd name="connsiteY26" fmla="*/ 364348 h 1133339"/>
              <a:gd name="connsiteX27" fmla="*/ 10584155 w 12192001"/>
              <a:gd name="connsiteY27" fmla="*/ 526771 h 1133339"/>
              <a:gd name="connsiteX28" fmla="*/ 10607270 w 12192001"/>
              <a:gd name="connsiteY28" fmla="*/ 562169 h 1133339"/>
              <a:gd name="connsiteX29" fmla="*/ 10634903 w 12192001"/>
              <a:gd name="connsiteY29" fmla="*/ 549703 h 1133339"/>
              <a:gd name="connsiteX30" fmla="*/ 10879171 w 12192001"/>
              <a:gd name="connsiteY30" fmla="*/ 508714 h 1133339"/>
              <a:gd name="connsiteX31" fmla="*/ 11415862 w 12192001"/>
              <a:gd name="connsiteY31" fmla="*/ 759843 h 1133339"/>
              <a:gd name="connsiteX32" fmla="*/ 11427708 w 12192001"/>
              <a:gd name="connsiteY32" fmla="*/ 779672 h 1133339"/>
              <a:gd name="connsiteX33" fmla="*/ 11443598 w 12192001"/>
              <a:gd name="connsiteY33" fmla="*/ 737128 h 1133339"/>
              <a:gd name="connsiteX34" fmla="*/ 12021824 w 12192001"/>
              <a:gd name="connsiteY34" fmla="*/ 418562 h 1133339"/>
              <a:gd name="connsiteX35" fmla="*/ 12148296 w 12192001"/>
              <a:gd name="connsiteY35" fmla="*/ 429159 h 1133339"/>
              <a:gd name="connsiteX36" fmla="*/ 12192001 w 12192001"/>
              <a:gd name="connsiteY36" fmla="*/ 440435 h 1133339"/>
              <a:gd name="connsiteX37" fmla="*/ 12192001 w 12192001"/>
              <a:gd name="connsiteY37" fmla="*/ 1133339 h 1133339"/>
              <a:gd name="connsiteX38" fmla="*/ 0 w 12192001"/>
              <a:gd name="connsiteY38" fmla="*/ 1133339 h 1133339"/>
              <a:gd name="connsiteX39" fmla="*/ 0 w 12192001"/>
              <a:gd name="connsiteY39" fmla="*/ 510365 h 1133339"/>
              <a:gd name="connsiteX40" fmla="*/ 22512 w 12192001"/>
              <a:gd name="connsiteY40" fmla="*/ 508714 h 1133339"/>
              <a:gd name="connsiteX41" fmla="*/ 497027 w 12192001"/>
              <a:gd name="connsiteY41" fmla="*/ 688964 h 1133339"/>
              <a:gd name="connsiteX42" fmla="*/ 501680 w 12192001"/>
              <a:gd name="connsiteY42" fmla="*/ 694269 h 1133339"/>
              <a:gd name="connsiteX43" fmla="*/ 518573 w 12192001"/>
              <a:gd name="connsiteY43" fmla="*/ 668401 h 1133339"/>
              <a:gd name="connsiteX44" fmla="*/ 1083912 w 12192001"/>
              <a:gd name="connsiteY44" fmla="*/ 418562 h 1133339"/>
              <a:gd name="connsiteX45" fmla="*/ 1349289 w 12192001"/>
              <a:gd name="connsiteY45" fmla="*/ 463094 h 1133339"/>
              <a:gd name="connsiteX46" fmla="*/ 1420528 w 12192001"/>
              <a:gd name="connsiteY46" fmla="*/ 495232 h 1133339"/>
              <a:gd name="connsiteX47" fmla="*/ 1453652 w 12192001"/>
              <a:gd name="connsiteY47" fmla="*/ 461863 h 1133339"/>
              <a:gd name="connsiteX48" fmla="*/ 1897391 w 12192001"/>
              <a:gd name="connsiteY48" fmla="*/ 309092 h 1133339"/>
              <a:gd name="connsiteX49" fmla="*/ 2141659 w 12192001"/>
              <a:gd name="connsiteY49" fmla="*/ 350081 h 1133339"/>
              <a:gd name="connsiteX50" fmla="*/ 2242051 w 12192001"/>
              <a:gd name="connsiteY50" fmla="*/ 395372 h 1133339"/>
              <a:gd name="connsiteX51" fmla="*/ 2306042 w 12192001"/>
              <a:gd name="connsiteY51" fmla="*/ 366503 h 1133339"/>
              <a:gd name="connsiteX52" fmla="*/ 2571419 w 12192001"/>
              <a:gd name="connsiteY52" fmla="*/ 321971 h 1133339"/>
              <a:gd name="connsiteX53" fmla="*/ 3199618 w 12192001"/>
              <a:gd name="connsiteY53" fmla="*/ 668067 h 1133339"/>
              <a:gd name="connsiteX54" fmla="*/ 3225139 w 12192001"/>
              <a:gd name="connsiteY54" fmla="*/ 736404 h 1133339"/>
              <a:gd name="connsiteX55" fmla="*/ 3242934 w 12192001"/>
              <a:gd name="connsiteY55" fmla="*/ 731813 h 1133339"/>
              <a:gd name="connsiteX56" fmla="*/ 3369406 w 12192001"/>
              <a:gd name="connsiteY56" fmla="*/ 721216 h 1133339"/>
              <a:gd name="connsiteX57" fmla="*/ 3391102 w 12192001"/>
              <a:gd name="connsiteY57" fmla="*/ 722353 h 1133339"/>
              <a:gd name="connsiteX58" fmla="*/ 3426468 w 12192001"/>
              <a:gd name="connsiteY58" fmla="*/ 627658 h 1133339"/>
              <a:gd name="connsiteX59" fmla="*/ 4004695 w 12192001"/>
              <a:gd name="connsiteY59" fmla="*/ 309092 h 1133339"/>
              <a:gd name="connsiteX60" fmla="*/ 4131167 w 12192001"/>
              <a:gd name="connsiteY60" fmla="*/ 319689 h 1133339"/>
              <a:gd name="connsiteX61" fmla="*/ 4141105 w 12192001"/>
              <a:gd name="connsiteY61" fmla="*/ 322253 h 1133339"/>
              <a:gd name="connsiteX62" fmla="*/ 4176342 w 12192001"/>
              <a:gd name="connsiteY62" fmla="*/ 268294 h 1133339"/>
              <a:gd name="connsiteX63" fmla="*/ 4783442 w 12192001"/>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1" h="1133339">
                <a:moveTo>
                  <a:pt x="4783442" y="0"/>
                </a:moveTo>
                <a:cubicBezTo>
                  <a:pt x="5036157" y="0"/>
                  <a:pt x="5258967" y="106424"/>
                  <a:pt x="5390536" y="268294"/>
                </a:cubicBezTo>
                <a:lnTo>
                  <a:pt x="5418659" y="311359"/>
                </a:lnTo>
                <a:lnTo>
                  <a:pt x="5445718" y="309092"/>
                </a:lnTo>
                <a:cubicBezTo>
                  <a:pt x="5662331" y="309092"/>
                  <a:pt x="5853314" y="400313"/>
                  <a:pt x="5966086" y="539058"/>
                </a:cubicBezTo>
                <a:lnTo>
                  <a:pt x="5998471" y="588645"/>
                </a:lnTo>
                <a:lnTo>
                  <a:pt x="6084786" y="549703"/>
                </a:lnTo>
                <a:cubicBezTo>
                  <a:pt x="6159865" y="523309"/>
                  <a:pt x="6242409" y="508714"/>
                  <a:pt x="6329055" y="508714"/>
                </a:cubicBezTo>
                <a:lnTo>
                  <a:pt x="6382291" y="512618"/>
                </a:lnTo>
                <a:lnTo>
                  <a:pt x="6419886" y="474742"/>
                </a:lnTo>
                <a:cubicBezTo>
                  <a:pt x="6533449" y="380352"/>
                  <a:pt x="6690336" y="321971"/>
                  <a:pt x="6863627" y="321971"/>
                </a:cubicBezTo>
                <a:cubicBezTo>
                  <a:pt x="6950273" y="321971"/>
                  <a:pt x="7032817" y="336566"/>
                  <a:pt x="7107895" y="362960"/>
                </a:cubicBezTo>
                <a:lnTo>
                  <a:pt x="7202810" y="405780"/>
                </a:lnTo>
                <a:lnTo>
                  <a:pt x="7213903" y="398172"/>
                </a:lnTo>
                <a:cubicBezTo>
                  <a:pt x="7314059" y="341931"/>
                  <a:pt x="7434800" y="309092"/>
                  <a:pt x="7564766" y="309092"/>
                </a:cubicBezTo>
                <a:cubicBezTo>
                  <a:pt x="7738057" y="309092"/>
                  <a:pt x="7894943" y="367473"/>
                  <a:pt x="8008506" y="461863"/>
                </a:cubicBezTo>
                <a:lnTo>
                  <a:pt x="8052822" y="506507"/>
                </a:lnTo>
                <a:lnTo>
                  <a:pt x="8060557" y="501203"/>
                </a:lnTo>
                <a:cubicBezTo>
                  <a:pt x="8160713" y="444962"/>
                  <a:pt x="8281454" y="412123"/>
                  <a:pt x="8411422" y="412123"/>
                </a:cubicBezTo>
                <a:cubicBezTo>
                  <a:pt x="8671358" y="412123"/>
                  <a:pt x="8894382" y="543481"/>
                  <a:pt x="8989649" y="730689"/>
                </a:cubicBezTo>
                <a:lnTo>
                  <a:pt x="8994011" y="742369"/>
                </a:lnTo>
                <a:lnTo>
                  <a:pt x="9000624" y="732242"/>
                </a:lnTo>
                <a:cubicBezTo>
                  <a:pt x="9113399" y="593497"/>
                  <a:pt x="9304380" y="502276"/>
                  <a:pt x="9520993" y="502276"/>
                </a:cubicBezTo>
                <a:cubicBezTo>
                  <a:pt x="9596808" y="502276"/>
                  <a:pt x="9669483" y="513450"/>
                  <a:pt x="9736762" y="533926"/>
                </a:cubicBezTo>
                <a:lnTo>
                  <a:pt x="9822666" y="567236"/>
                </a:lnTo>
                <a:lnTo>
                  <a:pt x="9849091" y="526771"/>
                </a:lnTo>
                <a:cubicBezTo>
                  <a:pt x="9928743" y="428776"/>
                  <a:pt x="10063630" y="364348"/>
                  <a:pt x="10216623" y="364348"/>
                </a:cubicBezTo>
                <a:cubicBezTo>
                  <a:pt x="10369615" y="364348"/>
                  <a:pt x="10504503" y="428776"/>
                  <a:pt x="10584155" y="526771"/>
                </a:cubicBezTo>
                <a:lnTo>
                  <a:pt x="10607270" y="562169"/>
                </a:lnTo>
                <a:lnTo>
                  <a:pt x="10634903" y="549703"/>
                </a:lnTo>
                <a:cubicBezTo>
                  <a:pt x="10709981" y="523309"/>
                  <a:pt x="10792525" y="508714"/>
                  <a:pt x="10879171" y="508714"/>
                </a:cubicBezTo>
                <a:cubicBezTo>
                  <a:pt x="11106615" y="508714"/>
                  <a:pt x="11305799" y="609285"/>
                  <a:pt x="11415862" y="759843"/>
                </a:cubicBezTo>
                <a:lnTo>
                  <a:pt x="11427708" y="779672"/>
                </a:lnTo>
                <a:lnTo>
                  <a:pt x="11443598" y="737128"/>
                </a:lnTo>
                <a:cubicBezTo>
                  <a:pt x="11538863" y="549920"/>
                  <a:pt x="11761888" y="418562"/>
                  <a:pt x="12021824" y="418562"/>
                </a:cubicBezTo>
                <a:cubicBezTo>
                  <a:pt x="12065147" y="418562"/>
                  <a:pt x="12107444" y="422211"/>
                  <a:pt x="12148296" y="429159"/>
                </a:cubicBezTo>
                <a:lnTo>
                  <a:pt x="12192001" y="440435"/>
                </a:lnTo>
                <a:lnTo>
                  <a:pt x="12192001" y="1133339"/>
                </a:lnTo>
                <a:lnTo>
                  <a:pt x="0" y="1133339"/>
                </a:lnTo>
                <a:lnTo>
                  <a:pt x="0" y="510365"/>
                </a:lnTo>
                <a:lnTo>
                  <a:pt x="22512" y="508714"/>
                </a:lnTo>
                <a:cubicBezTo>
                  <a:pt x="212048" y="508714"/>
                  <a:pt x="381960" y="578555"/>
                  <a:pt x="497027" y="688964"/>
                </a:cubicBezTo>
                <a:lnTo>
                  <a:pt x="501680" y="694269"/>
                </a:lnTo>
                <a:lnTo>
                  <a:pt x="518573" y="668401"/>
                </a:lnTo>
                <a:cubicBezTo>
                  <a:pt x="641094" y="517666"/>
                  <a:pt x="848579" y="418562"/>
                  <a:pt x="1083912" y="418562"/>
                </a:cubicBezTo>
                <a:cubicBezTo>
                  <a:pt x="1178045" y="418562"/>
                  <a:pt x="1267722" y="434418"/>
                  <a:pt x="1349289" y="463094"/>
                </a:cubicBezTo>
                <a:lnTo>
                  <a:pt x="1420528" y="495232"/>
                </a:lnTo>
                <a:lnTo>
                  <a:pt x="1453652" y="461863"/>
                </a:lnTo>
                <a:cubicBezTo>
                  <a:pt x="1567215" y="367473"/>
                  <a:pt x="1724100" y="309092"/>
                  <a:pt x="1897391" y="309092"/>
                </a:cubicBezTo>
                <a:cubicBezTo>
                  <a:pt x="1984036" y="309092"/>
                  <a:pt x="2066580" y="323687"/>
                  <a:pt x="2141659" y="350081"/>
                </a:cubicBezTo>
                <a:lnTo>
                  <a:pt x="2242051" y="395372"/>
                </a:lnTo>
                <a:lnTo>
                  <a:pt x="2306042" y="366503"/>
                </a:lnTo>
                <a:cubicBezTo>
                  <a:pt x="2387609" y="337827"/>
                  <a:pt x="2477286" y="321971"/>
                  <a:pt x="2571419" y="321971"/>
                </a:cubicBezTo>
                <a:cubicBezTo>
                  <a:pt x="2853820" y="321971"/>
                  <a:pt x="3096119" y="464681"/>
                  <a:pt x="3199618" y="668067"/>
                </a:cubicBezTo>
                <a:lnTo>
                  <a:pt x="3225139" y="736404"/>
                </a:lnTo>
                <a:lnTo>
                  <a:pt x="3242934" y="731813"/>
                </a:lnTo>
                <a:cubicBezTo>
                  <a:pt x="3283786" y="724865"/>
                  <a:pt x="3326083" y="721216"/>
                  <a:pt x="3369406" y="721216"/>
                </a:cubicBezTo>
                <a:lnTo>
                  <a:pt x="3391102" y="722353"/>
                </a:lnTo>
                <a:lnTo>
                  <a:pt x="3426468" y="627658"/>
                </a:lnTo>
                <a:cubicBezTo>
                  <a:pt x="3521734" y="440450"/>
                  <a:pt x="3744758" y="309092"/>
                  <a:pt x="4004695" y="309092"/>
                </a:cubicBezTo>
                <a:cubicBezTo>
                  <a:pt x="4048018" y="309092"/>
                  <a:pt x="4090315" y="312741"/>
                  <a:pt x="4131167" y="319689"/>
                </a:cubicBezTo>
                <a:lnTo>
                  <a:pt x="4141105" y="322253"/>
                </a:lnTo>
                <a:lnTo>
                  <a:pt x="4176342" y="268294"/>
                </a:lnTo>
                <a:cubicBezTo>
                  <a:pt x="4307913" y="106424"/>
                  <a:pt x="4530723" y="0"/>
                  <a:pt x="4783442"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17" name="任意多边形 19"/>
          <p:cNvSpPr/>
          <p:nvPr/>
        </p:nvSpPr>
        <p:spPr>
          <a:xfrm rot="20700000" flipH="1">
            <a:off x="8862056" y="447672"/>
            <a:ext cx="886409" cy="612872"/>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title" hasCustomPrompt="1"/>
          </p:nvPr>
        </p:nvSpPr>
        <p:spPr>
          <a:xfrm>
            <a:off x="4560528" y="2566155"/>
            <a:ext cx="4815701" cy="830997"/>
          </a:xfrm>
        </p:spPr>
        <p:txBody>
          <a:bodyPr anchor="b">
            <a:normAutofit/>
          </a:bodyPr>
          <a:lstStyle>
            <a:lvl1pPr algn="l">
              <a:defRPr sz="4000" b="0">
                <a:solidFill>
                  <a:schemeClr val="bg1"/>
                </a:solidFill>
              </a:defRPr>
            </a:lvl1pPr>
          </a:lstStyle>
          <a:p>
            <a:r>
              <a:rPr lang="zh-CN" altLang="en-US" dirty="0"/>
              <a:t>单击此处编辑标题</a:t>
            </a:r>
          </a:p>
        </p:txBody>
      </p:sp>
      <p:sp>
        <p:nvSpPr>
          <p:cNvPr id="3" name="文本占位符 2"/>
          <p:cNvSpPr>
            <a:spLocks noGrp="1"/>
          </p:cNvSpPr>
          <p:nvPr>
            <p:ph type="body" idx="1"/>
          </p:nvPr>
        </p:nvSpPr>
        <p:spPr>
          <a:xfrm>
            <a:off x="4560528" y="3482195"/>
            <a:ext cx="4815701" cy="461665"/>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527922" y="288925"/>
            <a:ext cx="7133927"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仅标题">
    <p:bg>
      <p:bgPr>
        <a:solidFill>
          <a:schemeClr val="accent1"/>
        </a:solidFill>
        <a:effectLst/>
      </p:bgPr>
    </p:bg>
    <p:spTree>
      <p:nvGrpSpPr>
        <p:cNvPr id="1" name=""/>
        <p:cNvGrpSpPr/>
        <p:nvPr/>
      </p:nvGrpSpPr>
      <p:grpSpPr>
        <a:xfrm>
          <a:off x="0" y="0"/>
          <a:ext cx="0" cy="0"/>
          <a:chOff x="0" y="0"/>
          <a:chExt cx="0" cy="0"/>
        </a:xfrm>
      </p:grpSpPr>
      <p:grpSp>
        <p:nvGrpSpPr>
          <p:cNvPr id="10" name="组合 9"/>
          <p:cNvGrpSpPr/>
          <p:nvPr/>
        </p:nvGrpSpPr>
        <p:grpSpPr>
          <a:xfrm>
            <a:off x="2044696" y="3346900"/>
            <a:ext cx="8102608" cy="267237"/>
            <a:chOff x="1204405" y="3346898"/>
            <a:chExt cx="8102608" cy="267237"/>
          </a:xfrm>
        </p:grpSpPr>
        <p:grpSp>
          <p:nvGrpSpPr>
            <p:cNvPr id="8" name="组合 7"/>
            <p:cNvGrpSpPr/>
            <p:nvPr/>
          </p:nvGrpSpPr>
          <p:grpSpPr>
            <a:xfrm>
              <a:off x="1204405" y="3346898"/>
              <a:ext cx="1476859" cy="267237"/>
              <a:chOff x="1204405" y="3346898"/>
              <a:chExt cx="1476859" cy="267237"/>
            </a:xfrm>
          </p:grpSpPr>
          <p:sp>
            <p:nvSpPr>
              <p:cNvPr id="14" name="椭圆 13"/>
              <p:cNvSpPr/>
              <p:nvPr/>
            </p:nvSpPr>
            <p:spPr>
              <a:xfrm rot="10800000">
                <a:off x="1204405" y="3346898"/>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p:nvSpPr>
            <p:spPr>
              <a:xfrm rot="10800000">
                <a:off x="1913518" y="3380302"/>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rot="10800000">
                <a:off x="2547645" y="3413706"/>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9" name="组合 8"/>
            <p:cNvGrpSpPr/>
            <p:nvPr/>
          </p:nvGrpSpPr>
          <p:grpSpPr>
            <a:xfrm>
              <a:off x="7830341" y="3346898"/>
              <a:ext cx="1476672" cy="267237"/>
              <a:chOff x="9506741" y="3346898"/>
              <a:chExt cx="1476672" cy="267237"/>
            </a:xfrm>
          </p:grpSpPr>
          <p:sp>
            <p:nvSpPr>
              <p:cNvPr id="17" name="椭圆 16"/>
              <p:cNvSpPr/>
              <p:nvPr/>
            </p:nvSpPr>
            <p:spPr>
              <a:xfrm>
                <a:off x="10716176" y="3346898"/>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椭圆 17"/>
              <p:cNvSpPr/>
              <p:nvPr/>
            </p:nvSpPr>
            <p:spPr>
              <a:xfrm>
                <a:off x="10078054" y="3380303"/>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椭圆 18"/>
              <p:cNvSpPr/>
              <p:nvPr/>
            </p:nvSpPr>
            <p:spPr>
              <a:xfrm>
                <a:off x="9506741" y="3413706"/>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sp>
        <p:nvSpPr>
          <p:cNvPr id="11" name="任意多边形: 形状 10"/>
          <p:cNvSpPr/>
          <p:nvPr/>
        </p:nvSpPr>
        <p:spPr>
          <a:xfrm>
            <a:off x="-1" y="4853388"/>
            <a:ext cx="12192001" cy="2004612"/>
          </a:xfrm>
          <a:custGeom>
            <a:avLst/>
            <a:gdLst>
              <a:gd name="connsiteX0" fmla="*/ 4761693 w 12192001"/>
              <a:gd name="connsiteY0" fmla="*/ 0 h 1975365"/>
              <a:gd name="connsiteX1" fmla="*/ 6041005 w 12192001"/>
              <a:gd name="connsiteY1" fmla="*/ 551581 h 1975365"/>
              <a:gd name="connsiteX2" fmla="*/ 6051129 w 12192001"/>
              <a:gd name="connsiteY2" fmla="*/ 563959 h 1975365"/>
              <a:gd name="connsiteX3" fmla="*/ 6073942 w 12192001"/>
              <a:gd name="connsiteY3" fmla="*/ 553912 h 1975365"/>
              <a:gd name="connsiteX4" fmla="*/ 6719270 w 12192001"/>
              <a:gd name="connsiteY4" fmla="*/ 434799 h 1975365"/>
              <a:gd name="connsiteX5" fmla="*/ 7891577 w 12192001"/>
              <a:gd name="connsiteY5" fmla="*/ 878743 h 1975365"/>
              <a:gd name="connsiteX6" fmla="*/ 7956994 w 12192001"/>
              <a:gd name="connsiteY6" fmla="*/ 944547 h 1975365"/>
              <a:gd name="connsiteX7" fmla="*/ 7985842 w 12192001"/>
              <a:gd name="connsiteY7" fmla="*/ 901137 h 1975365"/>
              <a:gd name="connsiteX8" fmla="*/ 9599486 w 12192001"/>
              <a:gd name="connsiteY8" fmla="*/ 116746 h 1975365"/>
              <a:gd name="connsiteX9" fmla="*/ 11213130 w 12192001"/>
              <a:gd name="connsiteY9" fmla="*/ 901137 h 1975365"/>
              <a:gd name="connsiteX10" fmla="*/ 11218027 w 12192001"/>
              <a:gd name="connsiteY10" fmla="*/ 908506 h 1975365"/>
              <a:gd name="connsiteX11" fmla="*/ 11301959 w 12192001"/>
              <a:gd name="connsiteY11" fmla="*/ 824077 h 1975365"/>
              <a:gd name="connsiteX12" fmla="*/ 12140144 w 12192001"/>
              <a:gd name="connsiteY12" fmla="*/ 410927 h 1975365"/>
              <a:gd name="connsiteX13" fmla="*/ 12192001 w 12192001"/>
              <a:gd name="connsiteY13" fmla="*/ 403692 h 1975365"/>
              <a:gd name="connsiteX14" fmla="*/ 12192001 w 12192001"/>
              <a:gd name="connsiteY14" fmla="*/ 1975365 h 1975365"/>
              <a:gd name="connsiteX15" fmla="*/ 0 w 12192001"/>
              <a:gd name="connsiteY15" fmla="*/ 1975365 h 1975365"/>
              <a:gd name="connsiteX16" fmla="*/ 0 w 12192001"/>
              <a:gd name="connsiteY16" fmla="*/ 204727 h 1975365"/>
              <a:gd name="connsiteX17" fmla="*/ 60384 w 12192001"/>
              <a:gd name="connsiteY17" fmla="*/ 207862 h 1975365"/>
              <a:gd name="connsiteX18" fmla="*/ 1338550 w 12192001"/>
              <a:gd name="connsiteY18" fmla="*/ 843689 h 1975365"/>
              <a:gd name="connsiteX19" fmla="*/ 1434547 w 12192001"/>
              <a:gd name="connsiteY19" fmla="*/ 961054 h 1975365"/>
              <a:gd name="connsiteX20" fmla="*/ 1439685 w 12192001"/>
              <a:gd name="connsiteY20" fmla="*/ 955887 h 1975365"/>
              <a:gd name="connsiteX21" fmla="*/ 2815706 w 12192001"/>
              <a:gd name="connsiteY21" fmla="*/ 434799 h 1975365"/>
              <a:gd name="connsiteX22" fmla="*/ 3394383 w 12192001"/>
              <a:gd name="connsiteY22" fmla="*/ 514784 h 1975365"/>
              <a:gd name="connsiteX23" fmla="*/ 3487865 w 12192001"/>
              <a:gd name="connsiteY23" fmla="*/ 546065 h 1975365"/>
              <a:gd name="connsiteX24" fmla="*/ 3589385 w 12192001"/>
              <a:gd name="connsiteY24" fmla="*/ 443944 h 1975365"/>
              <a:gd name="connsiteX25" fmla="*/ 4761693 w 12192001"/>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1975365">
                <a:moveTo>
                  <a:pt x="4761693" y="0"/>
                </a:moveTo>
                <a:cubicBezTo>
                  <a:pt x="5276735" y="0"/>
                  <a:pt x="5736923" y="214716"/>
                  <a:pt x="6041005" y="551581"/>
                </a:cubicBezTo>
                <a:lnTo>
                  <a:pt x="6051129" y="563959"/>
                </a:lnTo>
                <a:lnTo>
                  <a:pt x="6073942" y="553912"/>
                </a:lnTo>
                <a:cubicBezTo>
                  <a:pt x="6272289" y="477212"/>
                  <a:pt x="6490362" y="434799"/>
                  <a:pt x="6719270" y="434799"/>
                </a:cubicBezTo>
                <a:cubicBezTo>
                  <a:pt x="7177084" y="434799"/>
                  <a:pt x="7591557" y="604452"/>
                  <a:pt x="7891577" y="878743"/>
                </a:cubicBezTo>
                <a:lnTo>
                  <a:pt x="7956994" y="944547"/>
                </a:lnTo>
                <a:lnTo>
                  <a:pt x="7985842" y="901137"/>
                </a:lnTo>
                <a:cubicBezTo>
                  <a:pt x="8335549" y="427892"/>
                  <a:pt x="8927773" y="116746"/>
                  <a:pt x="9599486" y="116746"/>
                </a:cubicBezTo>
                <a:cubicBezTo>
                  <a:pt x="10271198" y="116746"/>
                  <a:pt x="10863422" y="427892"/>
                  <a:pt x="11213130" y="901137"/>
                </a:cubicBezTo>
                <a:lnTo>
                  <a:pt x="11218027" y="908506"/>
                </a:lnTo>
                <a:lnTo>
                  <a:pt x="11301959" y="824077"/>
                </a:lnTo>
                <a:cubicBezTo>
                  <a:pt x="11526974" y="618359"/>
                  <a:pt x="11816369" y="471500"/>
                  <a:pt x="12140144" y="410927"/>
                </a:cubicBezTo>
                <a:lnTo>
                  <a:pt x="12192001" y="403692"/>
                </a:lnTo>
                <a:lnTo>
                  <a:pt x="12192001" y="1975365"/>
                </a:lnTo>
                <a:lnTo>
                  <a:pt x="0" y="1975365"/>
                </a:lnTo>
                <a:lnTo>
                  <a:pt x="0" y="204727"/>
                </a:lnTo>
                <a:lnTo>
                  <a:pt x="60384" y="207862"/>
                </a:lnTo>
                <a:cubicBezTo>
                  <a:pt x="573648" y="261507"/>
                  <a:pt x="1026243" y="497713"/>
                  <a:pt x="1338550" y="843689"/>
                </a:cubicBezTo>
                <a:lnTo>
                  <a:pt x="1434547" y="961054"/>
                </a:lnTo>
                <a:lnTo>
                  <a:pt x="1439685" y="955887"/>
                </a:lnTo>
                <a:cubicBezTo>
                  <a:pt x="1791839" y="633932"/>
                  <a:pt x="2278336" y="434799"/>
                  <a:pt x="2815706" y="434799"/>
                </a:cubicBezTo>
                <a:cubicBezTo>
                  <a:pt x="3017220" y="434799"/>
                  <a:pt x="3211580" y="462802"/>
                  <a:pt x="3394383" y="514784"/>
                </a:cubicBezTo>
                <a:lnTo>
                  <a:pt x="3487865" y="546065"/>
                </a:lnTo>
                <a:lnTo>
                  <a:pt x="3589385" y="443944"/>
                </a:lnTo>
                <a:cubicBezTo>
                  <a:pt x="3889406" y="169652"/>
                  <a:pt x="4303879" y="0"/>
                  <a:pt x="4761693" y="0"/>
                </a:cubicBezTo>
                <a:close/>
              </a:path>
            </a:pathLst>
          </a:custGeom>
          <a:gradFill>
            <a:gsLst>
              <a:gs pos="0">
                <a:schemeClr val="accent2">
                  <a:alpha val="5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12" name="任意多边形: 形状 11"/>
          <p:cNvSpPr/>
          <p:nvPr/>
        </p:nvSpPr>
        <p:spPr>
          <a:xfrm>
            <a:off x="0" y="5378551"/>
            <a:ext cx="12192000" cy="1445191"/>
          </a:xfrm>
          <a:custGeom>
            <a:avLst/>
            <a:gdLst>
              <a:gd name="connsiteX0" fmla="*/ 1825119 w 12192000"/>
              <a:gd name="connsiteY0" fmla="*/ 0 h 1445191"/>
              <a:gd name="connsiteX1" fmla="*/ 2676215 w 12192000"/>
              <a:gd name="connsiteY1" fmla="*/ 335498 h 1445191"/>
              <a:gd name="connsiteX2" fmla="*/ 2725007 w 12192000"/>
              <a:gd name="connsiteY2" fmla="*/ 402142 h 1445191"/>
              <a:gd name="connsiteX3" fmla="*/ 2887042 w 12192000"/>
              <a:gd name="connsiteY3" fmla="*/ 336937 h 1445191"/>
              <a:gd name="connsiteX4" fmla="*/ 3286558 w 12192000"/>
              <a:gd name="connsiteY4" fmla="*/ 277137 h 1445191"/>
              <a:gd name="connsiteX5" fmla="*/ 4137654 w 12192000"/>
              <a:gd name="connsiteY5" fmla="*/ 612635 h 1445191"/>
              <a:gd name="connsiteX6" fmla="*/ 4137762 w 12192000"/>
              <a:gd name="connsiteY6" fmla="*/ 612785 h 1445191"/>
              <a:gd name="connsiteX7" fmla="*/ 4173314 w 12192000"/>
              <a:gd name="connsiteY7" fmla="*/ 564223 h 1445191"/>
              <a:gd name="connsiteX8" fmla="*/ 5259074 w 12192000"/>
              <a:gd name="connsiteY8" fmla="*/ 136221 h 1445191"/>
              <a:gd name="connsiteX9" fmla="*/ 5883199 w 12192000"/>
              <a:gd name="connsiteY9" fmla="*/ 253387 h 1445191"/>
              <a:gd name="connsiteX10" fmla="*/ 5937700 w 12192000"/>
              <a:gd name="connsiteY10" fmla="*/ 277935 h 1445191"/>
              <a:gd name="connsiteX11" fmla="*/ 5998970 w 12192000"/>
              <a:gd name="connsiteY11" fmla="*/ 222879 h 1445191"/>
              <a:gd name="connsiteX12" fmla="*/ 6724734 w 12192000"/>
              <a:gd name="connsiteY12" fmla="*/ 0 h 1445191"/>
              <a:gd name="connsiteX13" fmla="*/ 7450498 w 12192000"/>
              <a:gd name="connsiteY13" fmla="*/ 222879 h 1445191"/>
              <a:gd name="connsiteX14" fmla="*/ 7504128 w 12192000"/>
              <a:gd name="connsiteY14" fmla="*/ 271069 h 1445191"/>
              <a:gd name="connsiteX15" fmla="*/ 7515578 w 12192000"/>
              <a:gd name="connsiteY15" fmla="*/ 265911 h 1445191"/>
              <a:gd name="connsiteX16" fmla="*/ 8139707 w 12192000"/>
              <a:gd name="connsiteY16" fmla="*/ 148745 h 1445191"/>
              <a:gd name="connsiteX17" fmla="*/ 9129790 w 12192000"/>
              <a:gd name="connsiteY17" fmla="*/ 484217 h 1445191"/>
              <a:gd name="connsiteX18" fmla="*/ 9258974 w 12192000"/>
              <a:gd name="connsiteY18" fmla="*/ 615575 h 1445191"/>
              <a:gd name="connsiteX19" fmla="*/ 9261126 w 12192000"/>
              <a:gd name="connsiteY19" fmla="*/ 612634 h 1445191"/>
              <a:gd name="connsiteX20" fmla="*/ 10112222 w 12192000"/>
              <a:gd name="connsiteY20" fmla="*/ 277136 h 1445191"/>
              <a:gd name="connsiteX21" fmla="*/ 10686084 w 12192000"/>
              <a:gd name="connsiteY21" fmla="*/ 407095 h 1445191"/>
              <a:gd name="connsiteX22" fmla="*/ 10698420 w 12192000"/>
              <a:gd name="connsiteY22" fmla="*/ 414641 h 1445191"/>
              <a:gd name="connsiteX23" fmla="*/ 10756361 w 12192000"/>
              <a:gd name="connsiteY23" fmla="*/ 335498 h 1445191"/>
              <a:gd name="connsiteX24" fmla="*/ 11607457 w 12192000"/>
              <a:gd name="connsiteY24" fmla="*/ 0 h 1445191"/>
              <a:gd name="connsiteX25" fmla="*/ 12096693 w 12192000"/>
              <a:gd name="connsiteY25" fmla="*/ 91844 h 1445191"/>
              <a:gd name="connsiteX26" fmla="*/ 12192000 w 12192000"/>
              <a:gd name="connsiteY26" fmla="*/ 135942 h 1445191"/>
              <a:gd name="connsiteX27" fmla="*/ 12192000 w 12192000"/>
              <a:gd name="connsiteY27" fmla="*/ 1445191 h 1445191"/>
              <a:gd name="connsiteX28" fmla="*/ 0 w 12192000"/>
              <a:gd name="connsiteY28" fmla="*/ 1445191 h 1445191"/>
              <a:gd name="connsiteX29" fmla="*/ 0 w 12192000"/>
              <a:gd name="connsiteY29" fmla="*/ 326970 h 1445191"/>
              <a:gd name="connsiteX30" fmla="*/ 2069 w 12192000"/>
              <a:gd name="connsiteY30" fmla="*/ 326409 h 1445191"/>
              <a:gd name="connsiteX31" fmla="*/ 329894 w 12192000"/>
              <a:gd name="connsiteY31" fmla="*/ 289663 h 1445191"/>
              <a:gd name="connsiteX32" fmla="*/ 878628 w 12192000"/>
              <a:gd name="connsiteY32" fmla="*/ 397949 h 1445191"/>
              <a:gd name="connsiteX33" fmla="*/ 914726 w 12192000"/>
              <a:gd name="connsiteY33" fmla="*/ 416495 h 1445191"/>
              <a:gd name="connsiteX34" fmla="*/ 974025 w 12192000"/>
              <a:gd name="connsiteY34" fmla="*/ 335498 h 1445191"/>
              <a:gd name="connsiteX35" fmla="*/ 1825119 w 12192000"/>
              <a:gd name="connsiteY3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1445191">
                <a:moveTo>
                  <a:pt x="1825119" y="0"/>
                </a:moveTo>
                <a:cubicBezTo>
                  <a:pt x="2179406" y="0"/>
                  <a:pt x="2491766" y="133083"/>
                  <a:pt x="2676215" y="335498"/>
                </a:cubicBezTo>
                <a:lnTo>
                  <a:pt x="2725007" y="402142"/>
                </a:lnTo>
                <a:lnTo>
                  <a:pt x="2887042" y="336937"/>
                </a:lnTo>
                <a:cubicBezTo>
                  <a:pt x="3009837" y="298430"/>
                  <a:pt x="3144843" y="277137"/>
                  <a:pt x="3286558" y="277137"/>
                </a:cubicBezTo>
                <a:cubicBezTo>
                  <a:pt x="3640842" y="277137"/>
                  <a:pt x="3953203" y="410220"/>
                  <a:pt x="4137654" y="612635"/>
                </a:cubicBezTo>
                <a:lnTo>
                  <a:pt x="4137762" y="612785"/>
                </a:lnTo>
                <a:lnTo>
                  <a:pt x="4173314" y="564223"/>
                </a:lnTo>
                <a:cubicBezTo>
                  <a:pt x="4408621" y="305997"/>
                  <a:pt x="4807103" y="136221"/>
                  <a:pt x="5259074" y="136221"/>
                </a:cubicBezTo>
                <a:cubicBezTo>
                  <a:pt x="5485056" y="136221"/>
                  <a:pt x="5697670" y="178665"/>
                  <a:pt x="5883199" y="253387"/>
                </a:cubicBezTo>
                <a:lnTo>
                  <a:pt x="5937700" y="277935"/>
                </a:lnTo>
                <a:lnTo>
                  <a:pt x="5998970" y="222879"/>
                </a:lnTo>
                <a:cubicBezTo>
                  <a:pt x="6184708" y="85173"/>
                  <a:pt x="6441306" y="0"/>
                  <a:pt x="6724734" y="0"/>
                </a:cubicBezTo>
                <a:cubicBezTo>
                  <a:pt x="7008162" y="0"/>
                  <a:pt x="7264760" y="85173"/>
                  <a:pt x="7450498" y="222879"/>
                </a:cubicBezTo>
                <a:lnTo>
                  <a:pt x="7504128" y="271069"/>
                </a:lnTo>
                <a:lnTo>
                  <a:pt x="7515578" y="265911"/>
                </a:lnTo>
                <a:cubicBezTo>
                  <a:pt x="7701109" y="191189"/>
                  <a:pt x="7913723" y="148745"/>
                  <a:pt x="8139707" y="148745"/>
                </a:cubicBezTo>
                <a:cubicBezTo>
                  <a:pt x="8535178" y="148745"/>
                  <a:pt x="8889702" y="278730"/>
                  <a:pt x="9129790" y="484217"/>
                </a:cubicBezTo>
                <a:lnTo>
                  <a:pt x="9258974" y="615575"/>
                </a:lnTo>
                <a:lnTo>
                  <a:pt x="9261126" y="612634"/>
                </a:lnTo>
                <a:cubicBezTo>
                  <a:pt x="9445576" y="410219"/>
                  <a:pt x="9757936" y="277136"/>
                  <a:pt x="10112222" y="277136"/>
                </a:cubicBezTo>
                <a:cubicBezTo>
                  <a:pt x="10324793" y="277136"/>
                  <a:pt x="10522273" y="325046"/>
                  <a:pt x="10686084" y="407095"/>
                </a:cubicBezTo>
                <a:lnTo>
                  <a:pt x="10698420" y="414641"/>
                </a:lnTo>
                <a:lnTo>
                  <a:pt x="10756361" y="335498"/>
                </a:lnTo>
                <a:cubicBezTo>
                  <a:pt x="10940811" y="133083"/>
                  <a:pt x="11253171" y="0"/>
                  <a:pt x="11607457" y="0"/>
                </a:cubicBezTo>
                <a:cubicBezTo>
                  <a:pt x="11784600" y="0"/>
                  <a:pt x="11951262" y="33271"/>
                  <a:pt x="12096693" y="91844"/>
                </a:cubicBezTo>
                <a:lnTo>
                  <a:pt x="12192000" y="135942"/>
                </a:lnTo>
                <a:lnTo>
                  <a:pt x="12192000" y="1445191"/>
                </a:lnTo>
                <a:lnTo>
                  <a:pt x="0" y="1445191"/>
                </a:lnTo>
                <a:lnTo>
                  <a:pt x="0" y="326970"/>
                </a:lnTo>
                <a:lnTo>
                  <a:pt x="2069" y="326409"/>
                </a:lnTo>
                <a:cubicBezTo>
                  <a:pt x="105629" y="302528"/>
                  <a:pt x="215735" y="289663"/>
                  <a:pt x="329894" y="289663"/>
                </a:cubicBezTo>
                <a:cubicBezTo>
                  <a:pt x="529672" y="289663"/>
                  <a:pt x="717038" y="329061"/>
                  <a:pt x="878628" y="397949"/>
                </a:cubicBezTo>
                <a:lnTo>
                  <a:pt x="914726" y="416495"/>
                </a:lnTo>
                <a:lnTo>
                  <a:pt x="974025" y="335498"/>
                </a:lnTo>
                <a:cubicBezTo>
                  <a:pt x="1158473" y="133083"/>
                  <a:pt x="1470835" y="0"/>
                  <a:pt x="1825119" y="0"/>
                </a:cubicBezTo>
                <a:close/>
              </a:path>
            </a:pathLst>
          </a:custGeom>
          <a:gradFill>
            <a:gsLst>
              <a:gs pos="0">
                <a:schemeClr val="accent2">
                  <a:alpha val="51000"/>
                </a:schemeClr>
              </a:gs>
              <a:gs pos="100000">
                <a:schemeClr val="accent2">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13" name="任意多边形: 形状 12"/>
          <p:cNvSpPr/>
          <p:nvPr/>
        </p:nvSpPr>
        <p:spPr>
          <a:xfrm>
            <a:off x="0" y="5723453"/>
            <a:ext cx="12192000" cy="1133339"/>
          </a:xfrm>
          <a:custGeom>
            <a:avLst/>
            <a:gdLst>
              <a:gd name="connsiteX0" fmla="*/ 4165443 w 12192000"/>
              <a:gd name="connsiteY0" fmla="*/ 0 h 1133339"/>
              <a:gd name="connsiteX1" fmla="*/ 4793789 w 12192000"/>
              <a:gd name="connsiteY1" fmla="*/ 268294 h 1133339"/>
              <a:gd name="connsiteX2" fmla="*/ 4822897 w 12192000"/>
              <a:gd name="connsiteY2" fmla="*/ 311359 h 1133339"/>
              <a:gd name="connsiteX3" fmla="*/ 4850903 w 12192000"/>
              <a:gd name="connsiteY3" fmla="*/ 309092 h 1133339"/>
              <a:gd name="connsiteX4" fmla="*/ 5389486 w 12192000"/>
              <a:gd name="connsiteY4" fmla="*/ 539058 h 1133339"/>
              <a:gd name="connsiteX5" fmla="*/ 5423004 w 12192000"/>
              <a:gd name="connsiteY5" fmla="*/ 588645 h 1133339"/>
              <a:gd name="connsiteX6" fmla="*/ 5512341 w 12192000"/>
              <a:gd name="connsiteY6" fmla="*/ 549703 h 1133339"/>
              <a:gd name="connsiteX7" fmla="*/ 5765161 w 12192000"/>
              <a:gd name="connsiteY7" fmla="*/ 508714 h 1133339"/>
              <a:gd name="connsiteX8" fmla="*/ 5820259 w 12192000"/>
              <a:gd name="connsiteY8" fmla="*/ 512618 h 1133339"/>
              <a:gd name="connsiteX9" fmla="*/ 5859170 w 12192000"/>
              <a:gd name="connsiteY9" fmla="*/ 474742 h 1133339"/>
              <a:gd name="connsiteX10" fmla="*/ 6318443 w 12192000"/>
              <a:gd name="connsiteY10" fmla="*/ 321971 h 1133339"/>
              <a:gd name="connsiteX11" fmla="*/ 6571261 w 12192000"/>
              <a:gd name="connsiteY11" fmla="*/ 362960 h 1133339"/>
              <a:gd name="connsiteX12" fmla="*/ 6669499 w 12192000"/>
              <a:gd name="connsiteY12" fmla="*/ 405780 h 1133339"/>
              <a:gd name="connsiteX13" fmla="*/ 6680980 w 12192000"/>
              <a:gd name="connsiteY13" fmla="*/ 398172 h 1133339"/>
              <a:gd name="connsiteX14" fmla="*/ 7044125 w 12192000"/>
              <a:gd name="connsiteY14" fmla="*/ 309092 h 1133339"/>
              <a:gd name="connsiteX15" fmla="*/ 7503396 w 12192000"/>
              <a:gd name="connsiteY15" fmla="*/ 461863 h 1133339"/>
              <a:gd name="connsiteX16" fmla="*/ 7549263 w 12192000"/>
              <a:gd name="connsiteY16" fmla="*/ 506507 h 1133339"/>
              <a:gd name="connsiteX17" fmla="*/ 7557270 w 12192000"/>
              <a:gd name="connsiteY17" fmla="*/ 501203 h 1133339"/>
              <a:gd name="connsiteX18" fmla="*/ 7920415 w 12192000"/>
              <a:gd name="connsiteY18" fmla="*/ 412123 h 1133339"/>
              <a:gd name="connsiteX19" fmla="*/ 8518883 w 12192000"/>
              <a:gd name="connsiteY19" fmla="*/ 730689 h 1133339"/>
              <a:gd name="connsiteX20" fmla="*/ 8523397 w 12192000"/>
              <a:gd name="connsiteY20" fmla="*/ 742369 h 1133339"/>
              <a:gd name="connsiteX21" fmla="*/ 8530242 w 12192000"/>
              <a:gd name="connsiteY21" fmla="*/ 732242 h 1133339"/>
              <a:gd name="connsiteX22" fmla="*/ 9068825 w 12192000"/>
              <a:gd name="connsiteY22" fmla="*/ 502276 h 1133339"/>
              <a:gd name="connsiteX23" fmla="*/ 9292147 w 12192000"/>
              <a:gd name="connsiteY23" fmla="*/ 533926 h 1133339"/>
              <a:gd name="connsiteX24" fmla="*/ 9381057 w 12192000"/>
              <a:gd name="connsiteY24" fmla="*/ 567236 h 1133339"/>
              <a:gd name="connsiteX25" fmla="*/ 9408408 w 12192000"/>
              <a:gd name="connsiteY25" fmla="*/ 526771 h 1133339"/>
              <a:gd name="connsiteX26" fmla="*/ 9788804 w 12192000"/>
              <a:gd name="connsiteY26" fmla="*/ 364348 h 1133339"/>
              <a:gd name="connsiteX27" fmla="*/ 10169201 w 12192000"/>
              <a:gd name="connsiteY27" fmla="*/ 526771 h 1133339"/>
              <a:gd name="connsiteX28" fmla="*/ 10193126 w 12192000"/>
              <a:gd name="connsiteY28" fmla="*/ 562169 h 1133339"/>
              <a:gd name="connsiteX29" fmla="*/ 10221725 w 12192000"/>
              <a:gd name="connsiteY29" fmla="*/ 549703 h 1133339"/>
              <a:gd name="connsiteX30" fmla="*/ 10474543 w 12192000"/>
              <a:gd name="connsiteY30" fmla="*/ 508714 h 1133339"/>
              <a:gd name="connsiteX31" fmla="*/ 11030020 w 12192000"/>
              <a:gd name="connsiteY31" fmla="*/ 759843 h 1133339"/>
              <a:gd name="connsiteX32" fmla="*/ 11042281 w 12192000"/>
              <a:gd name="connsiteY32" fmla="*/ 779672 h 1133339"/>
              <a:gd name="connsiteX33" fmla="*/ 11058727 w 12192000"/>
              <a:gd name="connsiteY33" fmla="*/ 737128 h 1133339"/>
              <a:gd name="connsiteX34" fmla="*/ 11657193 w 12192000"/>
              <a:gd name="connsiteY34" fmla="*/ 418562 h 1133339"/>
              <a:gd name="connsiteX35" fmla="*/ 11910011 w 12192000"/>
              <a:gd name="connsiteY35" fmla="*/ 459551 h 1133339"/>
              <a:gd name="connsiteX36" fmla="*/ 12013158 w 12192000"/>
              <a:gd name="connsiteY36" fmla="*/ 504512 h 1133339"/>
              <a:gd name="connsiteX37" fmla="*/ 12070208 w 12192000"/>
              <a:gd name="connsiteY37" fmla="*/ 448985 h 1133339"/>
              <a:gd name="connsiteX38" fmla="*/ 12166333 w 12192000"/>
              <a:gd name="connsiteY38" fmla="*/ 385294 h 1133339"/>
              <a:gd name="connsiteX39" fmla="*/ 12192000 w 12192000"/>
              <a:gd name="connsiteY39" fmla="*/ 374106 h 1133339"/>
              <a:gd name="connsiteX40" fmla="*/ 12192000 w 12192000"/>
              <a:gd name="connsiteY40" fmla="*/ 1133339 h 1133339"/>
              <a:gd name="connsiteX41" fmla="*/ 0 w 12192000"/>
              <a:gd name="connsiteY41" fmla="*/ 1133339 h 1133339"/>
              <a:gd name="connsiteX42" fmla="*/ 0 w 12192000"/>
              <a:gd name="connsiteY42" fmla="*/ 486996 h 1133339"/>
              <a:gd name="connsiteX43" fmla="*/ 71 w 12192000"/>
              <a:gd name="connsiteY43" fmla="*/ 486956 h 1133339"/>
              <a:gd name="connsiteX44" fmla="*/ 336420 w 12192000"/>
              <a:gd name="connsiteY44" fmla="*/ 418562 h 1133339"/>
              <a:gd name="connsiteX45" fmla="*/ 611086 w 12192000"/>
              <a:gd name="connsiteY45" fmla="*/ 463094 h 1133339"/>
              <a:gd name="connsiteX46" fmla="*/ 684818 w 12192000"/>
              <a:gd name="connsiteY46" fmla="*/ 495232 h 1133339"/>
              <a:gd name="connsiteX47" fmla="*/ 719102 w 12192000"/>
              <a:gd name="connsiteY47" fmla="*/ 461863 h 1133339"/>
              <a:gd name="connsiteX48" fmla="*/ 1178373 w 12192000"/>
              <a:gd name="connsiteY48" fmla="*/ 309092 h 1133339"/>
              <a:gd name="connsiteX49" fmla="*/ 1431191 w 12192000"/>
              <a:gd name="connsiteY49" fmla="*/ 350081 h 1133339"/>
              <a:gd name="connsiteX50" fmla="*/ 1535098 w 12192000"/>
              <a:gd name="connsiteY50" fmla="*/ 395372 h 1133339"/>
              <a:gd name="connsiteX51" fmla="*/ 1601328 w 12192000"/>
              <a:gd name="connsiteY51" fmla="*/ 366503 h 1133339"/>
              <a:gd name="connsiteX52" fmla="*/ 1875994 w 12192000"/>
              <a:gd name="connsiteY52" fmla="*/ 321971 h 1133339"/>
              <a:gd name="connsiteX53" fmla="*/ 2526182 w 12192000"/>
              <a:gd name="connsiteY53" fmla="*/ 668067 h 1133339"/>
              <a:gd name="connsiteX54" fmla="*/ 2552597 w 12192000"/>
              <a:gd name="connsiteY54" fmla="*/ 736404 h 1133339"/>
              <a:gd name="connsiteX55" fmla="*/ 2571015 w 12192000"/>
              <a:gd name="connsiteY55" fmla="*/ 731813 h 1133339"/>
              <a:gd name="connsiteX56" fmla="*/ 2701915 w 12192000"/>
              <a:gd name="connsiteY56" fmla="*/ 721216 h 1133339"/>
              <a:gd name="connsiteX57" fmla="*/ 2724369 w 12192000"/>
              <a:gd name="connsiteY57" fmla="*/ 722353 h 1133339"/>
              <a:gd name="connsiteX58" fmla="*/ 2760974 w 12192000"/>
              <a:gd name="connsiteY58" fmla="*/ 627658 h 1133339"/>
              <a:gd name="connsiteX59" fmla="*/ 3359439 w 12192000"/>
              <a:gd name="connsiteY59" fmla="*/ 309092 h 1133339"/>
              <a:gd name="connsiteX60" fmla="*/ 3490338 w 12192000"/>
              <a:gd name="connsiteY60" fmla="*/ 319689 h 1133339"/>
              <a:gd name="connsiteX61" fmla="*/ 3500624 w 12192000"/>
              <a:gd name="connsiteY61" fmla="*/ 322253 h 1133339"/>
              <a:gd name="connsiteX62" fmla="*/ 3537095 w 12192000"/>
              <a:gd name="connsiteY62" fmla="*/ 268294 h 1133339"/>
              <a:gd name="connsiteX63" fmla="*/ 4165443 w 12192000"/>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0" h="1133339">
                <a:moveTo>
                  <a:pt x="4165443" y="0"/>
                </a:moveTo>
                <a:cubicBezTo>
                  <a:pt x="4427005" y="0"/>
                  <a:pt x="4657616" y="106424"/>
                  <a:pt x="4793789" y="268294"/>
                </a:cubicBezTo>
                <a:lnTo>
                  <a:pt x="4822897" y="311359"/>
                </a:lnTo>
                <a:lnTo>
                  <a:pt x="4850903" y="309092"/>
                </a:lnTo>
                <a:cubicBezTo>
                  <a:pt x="5075099" y="309092"/>
                  <a:pt x="5272766" y="400313"/>
                  <a:pt x="5389486" y="539058"/>
                </a:cubicBezTo>
                <a:lnTo>
                  <a:pt x="5423004" y="588645"/>
                </a:lnTo>
                <a:lnTo>
                  <a:pt x="5512341" y="549703"/>
                </a:lnTo>
                <a:cubicBezTo>
                  <a:pt x="5590047" y="523309"/>
                  <a:pt x="5675481" y="508714"/>
                  <a:pt x="5765161" y="508714"/>
                </a:cubicBezTo>
                <a:lnTo>
                  <a:pt x="5820259" y="512618"/>
                </a:lnTo>
                <a:lnTo>
                  <a:pt x="5859170" y="474742"/>
                </a:lnTo>
                <a:cubicBezTo>
                  <a:pt x="5976709" y="380352"/>
                  <a:pt x="6139086" y="321971"/>
                  <a:pt x="6318443" y="321971"/>
                </a:cubicBezTo>
                <a:cubicBezTo>
                  <a:pt x="6408121" y="321971"/>
                  <a:pt x="6493555" y="336566"/>
                  <a:pt x="6571261" y="362960"/>
                </a:cubicBezTo>
                <a:lnTo>
                  <a:pt x="6669499" y="405780"/>
                </a:lnTo>
                <a:lnTo>
                  <a:pt x="6680980" y="398172"/>
                </a:lnTo>
                <a:cubicBezTo>
                  <a:pt x="6784641" y="341931"/>
                  <a:pt x="6909609" y="309092"/>
                  <a:pt x="7044125" y="309092"/>
                </a:cubicBezTo>
                <a:cubicBezTo>
                  <a:pt x="7223481" y="309092"/>
                  <a:pt x="7385858" y="367473"/>
                  <a:pt x="7503396" y="461863"/>
                </a:cubicBezTo>
                <a:lnTo>
                  <a:pt x="7549263" y="506507"/>
                </a:lnTo>
                <a:lnTo>
                  <a:pt x="7557270" y="501203"/>
                </a:lnTo>
                <a:cubicBezTo>
                  <a:pt x="7660931" y="444962"/>
                  <a:pt x="7785899" y="412123"/>
                  <a:pt x="7920415" y="412123"/>
                </a:cubicBezTo>
                <a:cubicBezTo>
                  <a:pt x="8189451" y="412123"/>
                  <a:pt x="8420281" y="543481"/>
                  <a:pt x="8518883" y="730689"/>
                </a:cubicBezTo>
                <a:lnTo>
                  <a:pt x="8523397" y="742369"/>
                </a:lnTo>
                <a:lnTo>
                  <a:pt x="8530242" y="732242"/>
                </a:lnTo>
                <a:cubicBezTo>
                  <a:pt x="8646964" y="593497"/>
                  <a:pt x="8844630" y="502276"/>
                  <a:pt x="9068825" y="502276"/>
                </a:cubicBezTo>
                <a:cubicBezTo>
                  <a:pt x="9147294" y="502276"/>
                  <a:pt x="9222512" y="513450"/>
                  <a:pt x="9292147" y="533926"/>
                </a:cubicBezTo>
                <a:lnTo>
                  <a:pt x="9381057" y="567236"/>
                </a:lnTo>
                <a:lnTo>
                  <a:pt x="9408408" y="526771"/>
                </a:lnTo>
                <a:cubicBezTo>
                  <a:pt x="9490847" y="428776"/>
                  <a:pt x="9630456" y="364348"/>
                  <a:pt x="9788804" y="364348"/>
                </a:cubicBezTo>
                <a:cubicBezTo>
                  <a:pt x="9947151" y="364348"/>
                  <a:pt x="10086761" y="428776"/>
                  <a:pt x="10169201" y="526771"/>
                </a:cubicBezTo>
                <a:lnTo>
                  <a:pt x="10193126" y="562169"/>
                </a:lnTo>
                <a:lnTo>
                  <a:pt x="10221725" y="549703"/>
                </a:lnTo>
                <a:cubicBezTo>
                  <a:pt x="10299432" y="523309"/>
                  <a:pt x="10384865" y="508714"/>
                  <a:pt x="10474543" y="508714"/>
                </a:cubicBezTo>
                <a:cubicBezTo>
                  <a:pt x="10709949" y="508714"/>
                  <a:pt x="10916105" y="609285"/>
                  <a:pt x="11030020" y="759843"/>
                </a:cubicBezTo>
                <a:lnTo>
                  <a:pt x="11042281" y="779672"/>
                </a:lnTo>
                <a:lnTo>
                  <a:pt x="11058727" y="737128"/>
                </a:lnTo>
                <a:cubicBezTo>
                  <a:pt x="11157327" y="549920"/>
                  <a:pt x="11388158" y="418562"/>
                  <a:pt x="11657193" y="418562"/>
                </a:cubicBezTo>
                <a:cubicBezTo>
                  <a:pt x="11746871" y="418562"/>
                  <a:pt x="11832305" y="433157"/>
                  <a:pt x="11910011" y="459551"/>
                </a:cubicBezTo>
                <a:lnTo>
                  <a:pt x="12013158" y="504512"/>
                </a:lnTo>
                <a:lnTo>
                  <a:pt x="12070208" y="448985"/>
                </a:lnTo>
                <a:cubicBezTo>
                  <a:pt x="12099592" y="425388"/>
                  <a:pt x="12131779" y="404041"/>
                  <a:pt x="12166333" y="385294"/>
                </a:cubicBezTo>
                <a:lnTo>
                  <a:pt x="12192000" y="374106"/>
                </a:lnTo>
                <a:lnTo>
                  <a:pt x="12192000" y="1133339"/>
                </a:lnTo>
                <a:lnTo>
                  <a:pt x="0" y="1133339"/>
                </a:lnTo>
                <a:lnTo>
                  <a:pt x="0" y="486996"/>
                </a:lnTo>
                <a:lnTo>
                  <a:pt x="71" y="486956"/>
                </a:lnTo>
                <a:cubicBezTo>
                  <a:pt x="100055" y="443338"/>
                  <a:pt x="214635" y="418562"/>
                  <a:pt x="336420" y="418562"/>
                </a:cubicBezTo>
                <a:cubicBezTo>
                  <a:pt x="433848" y="418562"/>
                  <a:pt x="526664" y="434418"/>
                  <a:pt x="611086" y="463094"/>
                </a:cubicBezTo>
                <a:lnTo>
                  <a:pt x="684818" y="495232"/>
                </a:lnTo>
                <a:lnTo>
                  <a:pt x="719102" y="461863"/>
                </a:lnTo>
                <a:cubicBezTo>
                  <a:pt x="836640" y="367473"/>
                  <a:pt x="999017" y="309092"/>
                  <a:pt x="1178373" y="309092"/>
                </a:cubicBezTo>
                <a:cubicBezTo>
                  <a:pt x="1268052" y="309092"/>
                  <a:pt x="1353485" y="323687"/>
                  <a:pt x="1431191" y="350081"/>
                </a:cubicBezTo>
                <a:lnTo>
                  <a:pt x="1535098" y="395372"/>
                </a:lnTo>
                <a:lnTo>
                  <a:pt x="1601328" y="366503"/>
                </a:lnTo>
                <a:cubicBezTo>
                  <a:pt x="1685751" y="337827"/>
                  <a:pt x="1778567" y="321971"/>
                  <a:pt x="1875994" y="321971"/>
                </a:cubicBezTo>
                <a:cubicBezTo>
                  <a:pt x="2168280" y="321971"/>
                  <a:pt x="2419060" y="464681"/>
                  <a:pt x="2526182" y="668067"/>
                </a:cubicBezTo>
                <a:lnTo>
                  <a:pt x="2552597" y="736404"/>
                </a:lnTo>
                <a:lnTo>
                  <a:pt x="2571015" y="731813"/>
                </a:lnTo>
                <a:cubicBezTo>
                  <a:pt x="2613296" y="724865"/>
                  <a:pt x="2657074" y="721216"/>
                  <a:pt x="2701915" y="721216"/>
                </a:cubicBezTo>
                <a:lnTo>
                  <a:pt x="2724369" y="722353"/>
                </a:lnTo>
                <a:lnTo>
                  <a:pt x="2760974" y="627658"/>
                </a:lnTo>
                <a:cubicBezTo>
                  <a:pt x="2859573" y="440450"/>
                  <a:pt x="3090405" y="309092"/>
                  <a:pt x="3359439" y="309092"/>
                </a:cubicBezTo>
                <a:cubicBezTo>
                  <a:pt x="3404279" y="309092"/>
                  <a:pt x="3448056" y="312741"/>
                  <a:pt x="3490338" y="319689"/>
                </a:cubicBezTo>
                <a:lnTo>
                  <a:pt x="3500624" y="322253"/>
                </a:lnTo>
                <a:lnTo>
                  <a:pt x="3537095" y="268294"/>
                </a:lnTo>
                <a:cubicBezTo>
                  <a:pt x="3673270" y="106424"/>
                  <a:pt x="3903880" y="0"/>
                  <a:pt x="41654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2" name="标题 1"/>
          <p:cNvSpPr>
            <a:spLocks noGrp="1"/>
          </p:cNvSpPr>
          <p:nvPr>
            <p:ph type="title" hasCustomPrompt="1"/>
          </p:nvPr>
        </p:nvSpPr>
        <p:spPr>
          <a:xfrm>
            <a:off x="3506964" y="2390776"/>
            <a:ext cx="5178075" cy="1242410"/>
          </a:xfrm>
        </p:spPr>
        <p:txBody>
          <a:bodyPr anchor="b" anchorCtr="0">
            <a:normAutofit/>
          </a:bodyPr>
          <a:lstStyle>
            <a:lvl1pPr algn="ctr">
              <a:defRPr sz="5400">
                <a:solidFill>
                  <a:schemeClr val="bg1"/>
                </a:solidFill>
              </a:defRPr>
            </a:lvl1pPr>
          </a:lstStyle>
          <a:p>
            <a:r>
              <a:rPr lang="zh-CN" altLang="en-US" dirty="0"/>
              <a:t>编辑标题</a:t>
            </a:r>
          </a:p>
        </p:txBody>
      </p:sp>
      <p:sp>
        <p:nvSpPr>
          <p:cNvPr id="3" name="日期占位符 2"/>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t>‹#›</a:t>
            </a:fld>
            <a:endParaRPr lang="zh-CN" altLang="en-US"/>
          </a:p>
        </p:txBody>
      </p:sp>
      <p:sp>
        <p:nvSpPr>
          <p:cNvPr id="20" name="任意多边形 30"/>
          <p:cNvSpPr/>
          <p:nvPr/>
        </p:nvSpPr>
        <p:spPr>
          <a:xfrm rot="20700000" flipH="1">
            <a:off x="5461137" y="1538366"/>
            <a:ext cx="1269723" cy="877899"/>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gradFill flip="none" rotWithShape="1">
            <a:gsLst>
              <a:gs pos="100000">
                <a:schemeClr val="accent2">
                  <a:alpha val="49000"/>
                </a:schemeClr>
              </a:gs>
              <a:gs pos="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文本占位符 6"/>
          <p:cNvSpPr>
            <a:spLocks noGrp="1"/>
          </p:cNvSpPr>
          <p:nvPr>
            <p:ph type="body" sz="quarter" idx="13" hasCustomPrompt="1"/>
          </p:nvPr>
        </p:nvSpPr>
        <p:spPr>
          <a:xfrm>
            <a:off x="3506964" y="3652236"/>
            <a:ext cx="5178075" cy="710214"/>
          </a:xfrm>
        </p:spPr>
        <p:txBody>
          <a:bodyPr/>
          <a:lstStyle>
            <a:lvl1pPr marL="0" indent="0" algn="ctr">
              <a:buNone/>
              <a:defRPr>
                <a:solidFill>
                  <a:schemeClr val="bg1"/>
                </a:solidFill>
              </a:defRPr>
            </a:lvl1pPr>
          </a:lstStyle>
          <a:p>
            <a:pPr lvl="0"/>
            <a:r>
              <a:rPr lang="zh-CN" altLang="en-US" dirty="0"/>
              <a:t>单机此处编辑文本</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lgn="l">
              <a:defRPr sz="3600"/>
            </a:lvl1pPr>
          </a:lstStyle>
          <a:p>
            <a:r>
              <a:rPr lang="zh-CN" altLang="en-US" dirty="0"/>
              <a:t>单击此处编辑母版标题样式</a:t>
            </a:r>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2018/5/2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375901" y="365125"/>
            <a:ext cx="977900" cy="5811838"/>
          </a:xfrm>
        </p:spPr>
        <p:txBody>
          <a:bodyPr vert="eaVert">
            <a:normAutofit/>
          </a:bodyPr>
          <a:lstStyle>
            <a:lvl1pPr>
              <a:defRPr sz="36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94488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5"/>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7" name="椭圆 6"/>
          <p:cNvSpPr/>
          <p:nvPr/>
        </p:nvSpPr>
        <p:spPr>
          <a:xfrm rot="10800000">
            <a:off x="1281392" y="329603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0800000">
            <a:off x="1913518" y="3328786"/>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2484831" y="3362190"/>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650376" y="329603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078054" y="3328787"/>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573550" y="3362190"/>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4560528" y="3420693"/>
            <a:ext cx="440457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任意多边形: 形状 13"/>
          <p:cNvSpPr/>
          <p:nvPr/>
        </p:nvSpPr>
        <p:spPr>
          <a:xfrm>
            <a:off x="1" y="4882636"/>
            <a:ext cx="12191999" cy="1975365"/>
          </a:xfrm>
          <a:custGeom>
            <a:avLst/>
            <a:gdLst>
              <a:gd name="connsiteX0" fmla="*/ 4408996 w 12191999"/>
              <a:gd name="connsiteY0" fmla="*/ 0 h 1975365"/>
              <a:gd name="connsiteX1" fmla="*/ 5790561 w 12191999"/>
              <a:gd name="connsiteY1" fmla="*/ 551581 h 1975365"/>
              <a:gd name="connsiteX2" fmla="*/ 5801495 w 12191999"/>
              <a:gd name="connsiteY2" fmla="*/ 563959 h 1975365"/>
              <a:gd name="connsiteX3" fmla="*/ 5826131 w 12191999"/>
              <a:gd name="connsiteY3" fmla="*/ 553912 h 1975365"/>
              <a:gd name="connsiteX4" fmla="*/ 6523038 w 12191999"/>
              <a:gd name="connsiteY4" fmla="*/ 434799 h 1975365"/>
              <a:gd name="connsiteX5" fmla="*/ 7789046 w 12191999"/>
              <a:gd name="connsiteY5" fmla="*/ 878743 h 1975365"/>
              <a:gd name="connsiteX6" fmla="*/ 7859692 w 12191999"/>
              <a:gd name="connsiteY6" fmla="*/ 944547 h 1975365"/>
              <a:gd name="connsiteX7" fmla="*/ 7890845 w 12191999"/>
              <a:gd name="connsiteY7" fmla="*/ 901137 h 1975365"/>
              <a:gd name="connsiteX8" fmla="*/ 9633465 w 12191999"/>
              <a:gd name="connsiteY8" fmla="*/ 116746 h 1975365"/>
              <a:gd name="connsiteX9" fmla="*/ 11376086 w 12191999"/>
              <a:gd name="connsiteY9" fmla="*/ 901137 h 1975365"/>
              <a:gd name="connsiteX10" fmla="*/ 11381374 w 12191999"/>
              <a:gd name="connsiteY10" fmla="*/ 908506 h 1975365"/>
              <a:gd name="connsiteX11" fmla="*/ 11472015 w 12191999"/>
              <a:gd name="connsiteY11" fmla="*/ 824077 h 1975365"/>
              <a:gd name="connsiteX12" fmla="*/ 12041117 w 12191999"/>
              <a:gd name="connsiteY12" fmla="*/ 499246 h 1975365"/>
              <a:gd name="connsiteX13" fmla="*/ 12191999 w 12191999"/>
              <a:gd name="connsiteY13" fmla="*/ 452495 h 1975365"/>
              <a:gd name="connsiteX14" fmla="*/ 12191999 w 12191999"/>
              <a:gd name="connsiteY14" fmla="*/ 1975365 h 1975365"/>
              <a:gd name="connsiteX15" fmla="*/ 0 w 12191999"/>
              <a:gd name="connsiteY15" fmla="*/ 1975365 h 1975365"/>
              <a:gd name="connsiteX16" fmla="*/ 0 w 12191999"/>
              <a:gd name="connsiteY16" fmla="*/ 373214 h 1975365"/>
              <a:gd name="connsiteX17" fmla="*/ 103466 w 12191999"/>
              <a:gd name="connsiteY17" fmla="*/ 416152 h 1975365"/>
              <a:gd name="connsiteX18" fmla="*/ 712248 w 12191999"/>
              <a:gd name="connsiteY18" fmla="*/ 843689 h 1975365"/>
              <a:gd name="connsiteX19" fmla="*/ 815917 w 12191999"/>
              <a:gd name="connsiteY19" fmla="*/ 961054 h 1975365"/>
              <a:gd name="connsiteX20" fmla="*/ 821465 w 12191999"/>
              <a:gd name="connsiteY20" fmla="*/ 955887 h 1975365"/>
              <a:gd name="connsiteX21" fmla="*/ 2307470 w 12191999"/>
              <a:gd name="connsiteY21" fmla="*/ 434799 h 1975365"/>
              <a:gd name="connsiteX22" fmla="*/ 2932400 w 12191999"/>
              <a:gd name="connsiteY22" fmla="*/ 514784 h 1975365"/>
              <a:gd name="connsiteX23" fmla="*/ 3033353 w 12191999"/>
              <a:gd name="connsiteY23" fmla="*/ 546065 h 1975365"/>
              <a:gd name="connsiteX24" fmla="*/ 3142988 w 12191999"/>
              <a:gd name="connsiteY24" fmla="*/ 443944 h 1975365"/>
              <a:gd name="connsiteX25" fmla="*/ 4408996 w 12191999"/>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1999" h="1975365">
                <a:moveTo>
                  <a:pt x="4408996" y="0"/>
                </a:moveTo>
                <a:cubicBezTo>
                  <a:pt x="4965206" y="0"/>
                  <a:pt x="5462174" y="214716"/>
                  <a:pt x="5790561" y="551581"/>
                </a:cubicBezTo>
                <a:lnTo>
                  <a:pt x="5801495" y="563959"/>
                </a:lnTo>
                <a:lnTo>
                  <a:pt x="5826131" y="553912"/>
                </a:lnTo>
                <a:cubicBezTo>
                  <a:pt x="6040333" y="477212"/>
                  <a:pt x="6275835" y="434799"/>
                  <a:pt x="6523038" y="434799"/>
                </a:cubicBezTo>
                <a:cubicBezTo>
                  <a:pt x="7017445" y="434799"/>
                  <a:pt x="7465046" y="604452"/>
                  <a:pt x="7789046" y="878743"/>
                </a:cubicBezTo>
                <a:lnTo>
                  <a:pt x="7859692" y="944547"/>
                </a:lnTo>
                <a:lnTo>
                  <a:pt x="7890845" y="901137"/>
                </a:lnTo>
                <a:cubicBezTo>
                  <a:pt x="8268504" y="427892"/>
                  <a:pt x="8908064" y="116746"/>
                  <a:pt x="9633465" y="116746"/>
                </a:cubicBezTo>
                <a:cubicBezTo>
                  <a:pt x="10358867" y="116746"/>
                  <a:pt x="10998426" y="427892"/>
                  <a:pt x="11376086" y="901137"/>
                </a:cubicBezTo>
                <a:lnTo>
                  <a:pt x="11381374" y="908506"/>
                </a:lnTo>
                <a:lnTo>
                  <a:pt x="11472015" y="824077"/>
                </a:lnTo>
                <a:cubicBezTo>
                  <a:pt x="11634015" y="686932"/>
                  <a:pt x="11826915" y="575946"/>
                  <a:pt x="12041117" y="499246"/>
                </a:cubicBezTo>
                <a:lnTo>
                  <a:pt x="12191999" y="452495"/>
                </a:lnTo>
                <a:lnTo>
                  <a:pt x="12191999" y="1975365"/>
                </a:lnTo>
                <a:lnTo>
                  <a:pt x="0" y="1975365"/>
                </a:lnTo>
                <a:lnTo>
                  <a:pt x="0" y="373214"/>
                </a:lnTo>
                <a:lnTo>
                  <a:pt x="103466" y="416152"/>
                </a:lnTo>
                <a:cubicBezTo>
                  <a:pt x="337103" y="525156"/>
                  <a:pt x="543613" y="670701"/>
                  <a:pt x="712248" y="843689"/>
                </a:cubicBezTo>
                <a:lnTo>
                  <a:pt x="815917" y="961054"/>
                </a:lnTo>
                <a:lnTo>
                  <a:pt x="821465" y="955887"/>
                </a:lnTo>
                <a:cubicBezTo>
                  <a:pt x="1201766" y="633932"/>
                  <a:pt x="1727148" y="434799"/>
                  <a:pt x="2307470" y="434799"/>
                </a:cubicBezTo>
                <a:cubicBezTo>
                  <a:pt x="2525090" y="434799"/>
                  <a:pt x="2734985" y="462802"/>
                  <a:pt x="2932400" y="514784"/>
                </a:cubicBezTo>
                <a:lnTo>
                  <a:pt x="3033353" y="546065"/>
                </a:lnTo>
                <a:lnTo>
                  <a:pt x="3142988" y="443944"/>
                </a:lnTo>
                <a:cubicBezTo>
                  <a:pt x="3466988" y="169652"/>
                  <a:pt x="3914590" y="0"/>
                  <a:pt x="4408996"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2" y="5412809"/>
            <a:ext cx="12192001" cy="1445191"/>
          </a:xfrm>
          <a:custGeom>
            <a:avLst/>
            <a:gdLst>
              <a:gd name="connsiteX0" fmla="*/ 3246538 w 12192001"/>
              <a:gd name="connsiteY0" fmla="*/ 0 h 1445191"/>
              <a:gd name="connsiteX1" fmla="*/ 3888381 w 12192001"/>
              <a:gd name="connsiteY1" fmla="*/ 335498 h 1445191"/>
              <a:gd name="connsiteX2" fmla="*/ 3925176 w 12192001"/>
              <a:gd name="connsiteY2" fmla="*/ 402142 h 1445191"/>
              <a:gd name="connsiteX3" fmla="*/ 4047372 w 12192001"/>
              <a:gd name="connsiteY3" fmla="*/ 336937 h 1445191"/>
              <a:gd name="connsiteX4" fmla="*/ 4348662 w 12192001"/>
              <a:gd name="connsiteY4" fmla="*/ 277137 h 1445191"/>
              <a:gd name="connsiteX5" fmla="*/ 4990506 w 12192001"/>
              <a:gd name="connsiteY5" fmla="*/ 612635 h 1445191"/>
              <a:gd name="connsiteX6" fmla="*/ 4990587 w 12192001"/>
              <a:gd name="connsiteY6" fmla="*/ 612785 h 1445191"/>
              <a:gd name="connsiteX7" fmla="*/ 5017399 w 12192001"/>
              <a:gd name="connsiteY7" fmla="*/ 564223 h 1445191"/>
              <a:gd name="connsiteX8" fmla="*/ 5836210 w 12192001"/>
              <a:gd name="connsiteY8" fmla="*/ 136221 h 1445191"/>
              <a:gd name="connsiteX9" fmla="*/ 6306886 w 12192001"/>
              <a:gd name="connsiteY9" fmla="*/ 253387 h 1445191"/>
              <a:gd name="connsiteX10" fmla="*/ 6347988 w 12192001"/>
              <a:gd name="connsiteY10" fmla="*/ 277935 h 1445191"/>
              <a:gd name="connsiteX11" fmla="*/ 6394194 w 12192001"/>
              <a:gd name="connsiteY11" fmla="*/ 222879 h 1445191"/>
              <a:gd name="connsiteX12" fmla="*/ 6941520 w 12192001"/>
              <a:gd name="connsiteY12" fmla="*/ 0 h 1445191"/>
              <a:gd name="connsiteX13" fmla="*/ 7488846 w 12192001"/>
              <a:gd name="connsiteY13" fmla="*/ 222879 h 1445191"/>
              <a:gd name="connsiteX14" fmla="*/ 7529289 w 12192001"/>
              <a:gd name="connsiteY14" fmla="*/ 271069 h 1445191"/>
              <a:gd name="connsiteX15" fmla="*/ 7537925 w 12192001"/>
              <a:gd name="connsiteY15" fmla="*/ 265911 h 1445191"/>
              <a:gd name="connsiteX16" fmla="*/ 8008603 w 12192001"/>
              <a:gd name="connsiteY16" fmla="*/ 148745 h 1445191"/>
              <a:gd name="connsiteX17" fmla="*/ 8755262 w 12192001"/>
              <a:gd name="connsiteY17" fmla="*/ 484217 h 1445191"/>
              <a:gd name="connsiteX18" fmla="*/ 8852685 w 12192001"/>
              <a:gd name="connsiteY18" fmla="*/ 615575 h 1445191"/>
              <a:gd name="connsiteX19" fmla="*/ 8854308 w 12192001"/>
              <a:gd name="connsiteY19" fmla="*/ 612634 h 1445191"/>
              <a:gd name="connsiteX20" fmla="*/ 9496151 w 12192001"/>
              <a:gd name="connsiteY20" fmla="*/ 277136 h 1445191"/>
              <a:gd name="connsiteX21" fmla="*/ 9928922 w 12192001"/>
              <a:gd name="connsiteY21" fmla="*/ 407095 h 1445191"/>
              <a:gd name="connsiteX22" fmla="*/ 9938225 w 12192001"/>
              <a:gd name="connsiteY22" fmla="*/ 414641 h 1445191"/>
              <a:gd name="connsiteX23" fmla="*/ 9981920 w 12192001"/>
              <a:gd name="connsiteY23" fmla="*/ 335498 h 1445191"/>
              <a:gd name="connsiteX24" fmla="*/ 10623763 w 12192001"/>
              <a:gd name="connsiteY24" fmla="*/ 0 h 1445191"/>
              <a:gd name="connsiteX25" fmla="*/ 11265607 w 12192001"/>
              <a:gd name="connsiteY25" fmla="*/ 335498 h 1445191"/>
              <a:gd name="connsiteX26" fmla="*/ 11291202 w 12192001"/>
              <a:gd name="connsiteY26" fmla="*/ 381858 h 1445191"/>
              <a:gd name="connsiteX27" fmla="*/ 11306415 w 12192001"/>
              <a:gd name="connsiteY27" fmla="*/ 369518 h 1445191"/>
              <a:gd name="connsiteX28" fmla="*/ 11739186 w 12192001"/>
              <a:gd name="connsiteY28" fmla="*/ 239559 h 1445191"/>
              <a:gd name="connsiteX29" fmla="*/ 12171956 w 12192001"/>
              <a:gd name="connsiteY29" fmla="*/ 369518 h 1445191"/>
              <a:gd name="connsiteX30" fmla="*/ 12192001 w 12192001"/>
              <a:gd name="connsiteY30" fmla="*/ 385777 h 1445191"/>
              <a:gd name="connsiteX31" fmla="*/ 12192001 w 12192001"/>
              <a:gd name="connsiteY31" fmla="*/ 1445191 h 1445191"/>
              <a:gd name="connsiteX32" fmla="*/ 0 w 12192001"/>
              <a:gd name="connsiteY32" fmla="*/ 1445191 h 1445191"/>
              <a:gd name="connsiteX33" fmla="*/ 0 w 12192001"/>
              <a:gd name="connsiteY33" fmla="*/ 160691 h 1445191"/>
              <a:gd name="connsiteX34" fmla="*/ 41876 w 12192001"/>
              <a:gd name="connsiteY34" fmla="*/ 184935 h 1445191"/>
              <a:gd name="connsiteX35" fmla="*/ 134451 w 12192001"/>
              <a:gd name="connsiteY35" fmla="*/ 253847 h 1445191"/>
              <a:gd name="connsiteX36" fmla="*/ 135221 w 12192001"/>
              <a:gd name="connsiteY36" fmla="*/ 253387 h 1445191"/>
              <a:gd name="connsiteX37" fmla="*/ 605900 w 12192001"/>
              <a:gd name="connsiteY37" fmla="*/ 136221 h 1445191"/>
              <a:gd name="connsiteX38" fmla="*/ 1450394 w 12192001"/>
              <a:gd name="connsiteY38" fmla="*/ 603610 h 1445191"/>
              <a:gd name="connsiteX39" fmla="*/ 1457193 w 12192001"/>
              <a:gd name="connsiteY39" fmla="*/ 617070 h 1445191"/>
              <a:gd name="connsiteX40" fmla="*/ 1531063 w 12192001"/>
              <a:gd name="connsiteY40" fmla="*/ 529051 h 1445191"/>
              <a:gd name="connsiteX41" fmla="*/ 2118933 w 12192001"/>
              <a:gd name="connsiteY41" fmla="*/ 289663 h 1445191"/>
              <a:gd name="connsiteX42" fmla="*/ 2532753 w 12192001"/>
              <a:gd name="connsiteY42" fmla="*/ 397949 h 1445191"/>
              <a:gd name="connsiteX43" fmla="*/ 2559976 w 12192001"/>
              <a:gd name="connsiteY43" fmla="*/ 416495 h 1445191"/>
              <a:gd name="connsiteX44" fmla="*/ 2604696 w 12192001"/>
              <a:gd name="connsiteY44" fmla="*/ 335498 h 1445191"/>
              <a:gd name="connsiteX45" fmla="*/ 3246538 w 12192001"/>
              <a:gd name="connsiteY4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2001" h="1445191">
                <a:moveTo>
                  <a:pt x="3246538" y="0"/>
                </a:moveTo>
                <a:cubicBezTo>
                  <a:pt x="3513718" y="0"/>
                  <a:pt x="3749281" y="133083"/>
                  <a:pt x="3888381" y="335498"/>
                </a:cubicBezTo>
                <a:lnTo>
                  <a:pt x="3925176" y="402142"/>
                </a:lnTo>
                <a:lnTo>
                  <a:pt x="4047372" y="336937"/>
                </a:lnTo>
                <a:cubicBezTo>
                  <a:pt x="4139977" y="298430"/>
                  <a:pt x="4241791" y="277137"/>
                  <a:pt x="4348662" y="277137"/>
                </a:cubicBezTo>
                <a:cubicBezTo>
                  <a:pt x="4615842" y="277137"/>
                  <a:pt x="4851406" y="410220"/>
                  <a:pt x="4990506" y="612635"/>
                </a:cubicBezTo>
                <a:lnTo>
                  <a:pt x="4990587" y="612785"/>
                </a:lnTo>
                <a:lnTo>
                  <a:pt x="5017399" y="564223"/>
                </a:lnTo>
                <a:cubicBezTo>
                  <a:pt x="5194852" y="305997"/>
                  <a:pt x="5495363" y="136221"/>
                  <a:pt x="5836210" y="136221"/>
                </a:cubicBezTo>
                <a:cubicBezTo>
                  <a:pt x="6006632" y="136221"/>
                  <a:pt x="6166972" y="178665"/>
                  <a:pt x="6306886" y="253387"/>
                </a:cubicBezTo>
                <a:lnTo>
                  <a:pt x="6347988" y="277935"/>
                </a:lnTo>
                <a:lnTo>
                  <a:pt x="6394194" y="222879"/>
                </a:lnTo>
                <a:cubicBezTo>
                  <a:pt x="6534266" y="85173"/>
                  <a:pt x="6727776" y="0"/>
                  <a:pt x="6941520" y="0"/>
                </a:cubicBezTo>
                <a:cubicBezTo>
                  <a:pt x="7155263" y="0"/>
                  <a:pt x="7348773" y="85173"/>
                  <a:pt x="7488846" y="222879"/>
                </a:cubicBezTo>
                <a:lnTo>
                  <a:pt x="7529289" y="271069"/>
                </a:lnTo>
                <a:lnTo>
                  <a:pt x="7537925" y="265911"/>
                </a:lnTo>
                <a:cubicBezTo>
                  <a:pt x="7677840" y="191189"/>
                  <a:pt x="7838181" y="148745"/>
                  <a:pt x="8008603" y="148745"/>
                </a:cubicBezTo>
                <a:cubicBezTo>
                  <a:pt x="8306843" y="148745"/>
                  <a:pt x="8574203" y="278730"/>
                  <a:pt x="8755262" y="484217"/>
                </a:cubicBezTo>
                <a:lnTo>
                  <a:pt x="8852685" y="615575"/>
                </a:lnTo>
                <a:lnTo>
                  <a:pt x="8854308" y="612634"/>
                </a:lnTo>
                <a:cubicBezTo>
                  <a:pt x="8993408" y="410219"/>
                  <a:pt x="9228971" y="277136"/>
                  <a:pt x="9496151" y="277136"/>
                </a:cubicBezTo>
                <a:cubicBezTo>
                  <a:pt x="9656459" y="277136"/>
                  <a:pt x="9805385" y="325046"/>
                  <a:pt x="9928922" y="407095"/>
                </a:cubicBezTo>
                <a:lnTo>
                  <a:pt x="9938225" y="414641"/>
                </a:lnTo>
                <a:lnTo>
                  <a:pt x="9981920" y="335498"/>
                </a:lnTo>
                <a:cubicBezTo>
                  <a:pt x="10121021" y="133083"/>
                  <a:pt x="10356583" y="0"/>
                  <a:pt x="10623763" y="0"/>
                </a:cubicBezTo>
                <a:cubicBezTo>
                  <a:pt x="10890944" y="0"/>
                  <a:pt x="11126506" y="133083"/>
                  <a:pt x="11265607" y="335498"/>
                </a:cubicBezTo>
                <a:lnTo>
                  <a:pt x="11291202" y="381858"/>
                </a:lnTo>
                <a:lnTo>
                  <a:pt x="11306415" y="369518"/>
                </a:lnTo>
                <a:cubicBezTo>
                  <a:pt x="11429952" y="287469"/>
                  <a:pt x="11578878" y="239559"/>
                  <a:pt x="11739186" y="239559"/>
                </a:cubicBezTo>
                <a:cubicBezTo>
                  <a:pt x="11899494" y="239559"/>
                  <a:pt x="12048420" y="287469"/>
                  <a:pt x="12171956" y="369518"/>
                </a:cubicBezTo>
                <a:lnTo>
                  <a:pt x="12192001" y="385777"/>
                </a:lnTo>
                <a:lnTo>
                  <a:pt x="12192001" y="1445191"/>
                </a:lnTo>
                <a:lnTo>
                  <a:pt x="0" y="1445191"/>
                </a:lnTo>
                <a:lnTo>
                  <a:pt x="0" y="160691"/>
                </a:lnTo>
                <a:lnTo>
                  <a:pt x="41876" y="184935"/>
                </a:lnTo>
                <a:lnTo>
                  <a:pt x="134451" y="253847"/>
                </a:lnTo>
                <a:lnTo>
                  <a:pt x="135221" y="253387"/>
                </a:lnTo>
                <a:cubicBezTo>
                  <a:pt x="275136" y="178665"/>
                  <a:pt x="435476" y="136221"/>
                  <a:pt x="605900" y="136221"/>
                </a:cubicBezTo>
                <a:cubicBezTo>
                  <a:pt x="963788" y="136221"/>
                  <a:pt x="1277208" y="323399"/>
                  <a:pt x="1450394" y="603610"/>
                </a:cubicBezTo>
                <a:lnTo>
                  <a:pt x="1457193" y="617070"/>
                </a:lnTo>
                <a:lnTo>
                  <a:pt x="1531063" y="529051"/>
                </a:lnTo>
                <a:cubicBezTo>
                  <a:pt x="1681511" y="381145"/>
                  <a:pt x="1889354" y="289663"/>
                  <a:pt x="2118933" y="289663"/>
                </a:cubicBezTo>
                <a:cubicBezTo>
                  <a:pt x="2269592" y="289663"/>
                  <a:pt x="2410892" y="329061"/>
                  <a:pt x="2532753" y="397949"/>
                </a:cubicBezTo>
                <a:lnTo>
                  <a:pt x="2559976" y="416495"/>
                </a:lnTo>
                <a:lnTo>
                  <a:pt x="2604696" y="335498"/>
                </a:lnTo>
                <a:cubicBezTo>
                  <a:pt x="2743795" y="133083"/>
                  <a:pt x="2979358" y="0"/>
                  <a:pt x="3246538"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0" y="5724661"/>
            <a:ext cx="12192001" cy="1133339"/>
          </a:xfrm>
          <a:custGeom>
            <a:avLst/>
            <a:gdLst>
              <a:gd name="connsiteX0" fmla="*/ 4783442 w 12192001"/>
              <a:gd name="connsiteY0" fmla="*/ 0 h 1133339"/>
              <a:gd name="connsiteX1" fmla="*/ 5390536 w 12192001"/>
              <a:gd name="connsiteY1" fmla="*/ 268294 h 1133339"/>
              <a:gd name="connsiteX2" fmla="*/ 5418659 w 12192001"/>
              <a:gd name="connsiteY2" fmla="*/ 311359 h 1133339"/>
              <a:gd name="connsiteX3" fmla="*/ 5445718 w 12192001"/>
              <a:gd name="connsiteY3" fmla="*/ 309092 h 1133339"/>
              <a:gd name="connsiteX4" fmla="*/ 5966086 w 12192001"/>
              <a:gd name="connsiteY4" fmla="*/ 539058 h 1133339"/>
              <a:gd name="connsiteX5" fmla="*/ 5998471 w 12192001"/>
              <a:gd name="connsiteY5" fmla="*/ 588645 h 1133339"/>
              <a:gd name="connsiteX6" fmla="*/ 6084786 w 12192001"/>
              <a:gd name="connsiteY6" fmla="*/ 549703 h 1133339"/>
              <a:gd name="connsiteX7" fmla="*/ 6329055 w 12192001"/>
              <a:gd name="connsiteY7" fmla="*/ 508714 h 1133339"/>
              <a:gd name="connsiteX8" fmla="*/ 6382291 w 12192001"/>
              <a:gd name="connsiteY8" fmla="*/ 512618 h 1133339"/>
              <a:gd name="connsiteX9" fmla="*/ 6419886 w 12192001"/>
              <a:gd name="connsiteY9" fmla="*/ 474742 h 1133339"/>
              <a:gd name="connsiteX10" fmla="*/ 6863627 w 12192001"/>
              <a:gd name="connsiteY10" fmla="*/ 321971 h 1133339"/>
              <a:gd name="connsiteX11" fmla="*/ 7107895 w 12192001"/>
              <a:gd name="connsiteY11" fmla="*/ 362960 h 1133339"/>
              <a:gd name="connsiteX12" fmla="*/ 7202810 w 12192001"/>
              <a:gd name="connsiteY12" fmla="*/ 405780 h 1133339"/>
              <a:gd name="connsiteX13" fmla="*/ 7213903 w 12192001"/>
              <a:gd name="connsiteY13" fmla="*/ 398172 h 1133339"/>
              <a:gd name="connsiteX14" fmla="*/ 7564766 w 12192001"/>
              <a:gd name="connsiteY14" fmla="*/ 309092 h 1133339"/>
              <a:gd name="connsiteX15" fmla="*/ 8008506 w 12192001"/>
              <a:gd name="connsiteY15" fmla="*/ 461863 h 1133339"/>
              <a:gd name="connsiteX16" fmla="*/ 8052822 w 12192001"/>
              <a:gd name="connsiteY16" fmla="*/ 506507 h 1133339"/>
              <a:gd name="connsiteX17" fmla="*/ 8060557 w 12192001"/>
              <a:gd name="connsiteY17" fmla="*/ 501203 h 1133339"/>
              <a:gd name="connsiteX18" fmla="*/ 8411422 w 12192001"/>
              <a:gd name="connsiteY18" fmla="*/ 412123 h 1133339"/>
              <a:gd name="connsiteX19" fmla="*/ 8989649 w 12192001"/>
              <a:gd name="connsiteY19" fmla="*/ 730689 h 1133339"/>
              <a:gd name="connsiteX20" fmla="*/ 8994011 w 12192001"/>
              <a:gd name="connsiteY20" fmla="*/ 742369 h 1133339"/>
              <a:gd name="connsiteX21" fmla="*/ 9000624 w 12192001"/>
              <a:gd name="connsiteY21" fmla="*/ 732242 h 1133339"/>
              <a:gd name="connsiteX22" fmla="*/ 9520993 w 12192001"/>
              <a:gd name="connsiteY22" fmla="*/ 502276 h 1133339"/>
              <a:gd name="connsiteX23" fmla="*/ 9736762 w 12192001"/>
              <a:gd name="connsiteY23" fmla="*/ 533926 h 1133339"/>
              <a:gd name="connsiteX24" fmla="*/ 9822666 w 12192001"/>
              <a:gd name="connsiteY24" fmla="*/ 567236 h 1133339"/>
              <a:gd name="connsiteX25" fmla="*/ 9849091 w 12192001"/>
              <a:gd name="connsiteY25" fmla="*/ 526771 h 1133339"/>
              <a:gd name="connsiteX26" fmla="*/ 10216623 w 12192001"/>
              <a:gd name="connsiteY26" fmla="*/ 364348 h 1133339"/>
              <a:gd name="connsiteX27" fmla="*/ 10584155 w 12192001"/>
              <a:gd name="connsiteY27" fmla="*/ 526771 h 1133339"/>
              <a:gd name="connsiteX28" fmla="*/ 10607270 w 12192001"/>
              <a:gd name="connsiteY28" fmla="*/ 562169 h 1133339"/>
              <a:gd name="connsiteX29" fmla="*/ 10634903 w 12192001"/>
              <a:gd name="connsiteY29" fmla="*/ 549703 h 1133339"/>
              <a:gd name="connsiteX30" fmla="*/ 10879171 w 12192001"/>
              <a:gd name="connsiteY30" fmla="*/ 508714 h 1133339"/>
              <a:gd name="connsiteX31" fmla="*/ 11415862 w 12192001"/>
              <a:gd name="connsiteY31" fmla="*/ 759843 h 1133339"/>
              <a:gd name="connsiteX32" fmla="*/ 11427708 w 12192001"/>
              <a:gd name="connsiteY32" fmla="*/ 779672 h 1133339"/>
              <a:gd name="connsiteX33" fmla="*/ 11443598 w 12192001"/>
              <a:gd name="connsiteY33" fmla="*/ 737128 h 1133339"/>
              <a:gd name="connsiteX34" fmla="*/ 12021824 w 12192001"/>
              <a:gd name="connsiteY34" fmla="*/ 418562 h 1133339"/>
              <a:gd name="connsiteX35" fmla="*/ 12148296 w 12192001"/>
              <a:gd name="connsiteY35" fmla="*/ 429159 h 1133339"/>
              <a:gd name="connsiteX36" fmla="*/ 12192001 w 12192001"/>
              <a:gd name="connsiteY36" fmla="*/ 440435 h 1133339"/>
              <a:gd name="connsiteX37" fmla="*/ 12192001 w 12192001"/>
              <a:gd name="connsiteY37" fmla="*/ 1133339 h 1133339"/>
              <a:gd name="connsiteX38" fmla="*/ 0 w 12192001"/>
              <a:gd name="connsiteY38" fmla="*/ 1133339 h 1133339"/>
              <a:gd name="connsiteX39" fmla="*/ 0 w 12192001"/>
              <a:gd name="connsiteY39" fmla="*/ 510365 h 1133339"/>
              <a:gd name="connsiteX40" fmla="*/ 22512 w 12192001"/>
              <a:gd name="connsiteY40" fmla="*/ 508714 h 1133339"/>
              <a:gd name="connsiteX41" fmla="*/ 497027 w 12192001"/>
              <a:gd name="connsiteY41" fmla="*/ 688964 h 1133339"/>
              <a:gd name="connsiteX42" fmla="*/ 501680 w 12192001"/>
              <a:gd name="connsiteY42" fmla="*/ 694269 h 1133339"/>
              <a:gd name="connsiteX43" fmla="*/ 518573 w 12192001"/>
              <a:gd name="connsiteY43" fmla="*/ 668401 h 1133339"/>
              <a:gd name="connsiteX44" fmla="*/ 1083912 w 12192001"/>
              <a:gd name="connsiteY44" fmla="*/ 418562 h 1133339"/>
              <a:gd name="connsiteX45" fmla="*/ 1349289 w 12192001"/>
              <a:gd name="connsiteY45" fmla="*/ 463094 h 1133339"/>
              <a:gd name="connsiteX46" fmla="*/ 1420528 w 12192001"/>
              <a:gd name="connsiteY46" fmla="*/ 495232 h 1133339"/>
              <a:gd name="connsiteX47" fmla="*/ 1453652 w 12192001"/>
              <a:gd name="connsiteY47" fmla="*/ 461863 h 1133339"/>
              <a:gd name="connsiteX48" fmla="*/ 1897391 w 12192001"/>
              <a:gd name="connsiteY48" fmla="*/ 309092 h 1133339"/>
              <a:gd name="connsiteX49" fmla="*/ 2141659 w 12192001"/>
              <a:gd name="connsiteY49" fmla="*/ 350081 h 1133339"/>
              <a:gd name="connsiteX50" fmla="*/ 2242051 w 12192001"/>
              <a:gd name="connsiteY50" fmla="*/ 395372 h 1133339"/>
              <a:gd name="connsiteX51" fmla="*/ 2306042 w 12192001"/>
              <a:gd name="connsiteY51" fmla="*/ 366503 h 1133339"/>
              <a:gd name="connsiteX52" fmla="*/ 2571419 w 12192001"/>
              <a:gd name="connsiteY52" fmla="*/ 321971 h 1133339"/>
              <a:gd name="connsiteX53" fmla="*/ 3199618 w 12192001"/>
              <a:gd name="connsiteY53" fmla="*/ 668067 h 1133339"/>
              <a:gd name="connsiteX54" fmla="*/ 3225139 w 12192001"/>
              <a:gd name="connsiteY54" fmla="*/ 736404 h 1133339"/>
              <a:gd name="connsiteX55" fmla="*/ 3242934 w 12192001"/>
              <a:gd name="connsiteY55" fmla="*/ 731813 h 1133339"/>
              <a:gd name="connsiteX56" fmla="*/ 3369406 w 12192001"/>
              <a:gd name="connsiteY56" fmla="*/ 721216 h 1133339"/>
              <a:gd name="connsiteX57" fmla="*/ 3391102 w 12192001"/>
              <a:gd name="connsiteY57" fmla="*/ 722353 h 1133339"/>
              <a:gd name="connsiteX58" fmla="*/ 3426468 w 12192001"/>
              <a:gd name="connsiteY58" fmla="*/ 627658 h 1133339"/>
              <a:gd name="connsiteX59" fmla="*/ 4004695 w 12192001"/>
              <a:gd name="connsiteY59" fmla="*/ 309092 h 1133339"/>
              <a:gd name="connsiteX60" fmla="*/ 4131167 w 12192001"/>
              <a:gd name="connsiteY60" fmla="*/ 319689 h 1133339"/>
              <a:gd name="connsiteX61" fmla="*/ 4141105 w 12192001"/>
              <a:gd name="connsiteY61" fmla="*/ 322253 h 1133339"/>
              <a:gd name="connsiteX62" fmla="*/ 4176342 w 12192001"/>
              <a:gd name="connsiteY62" fmla="*/ 268294 h 1133339"/>
              <a:gd name="connsiteX63" fmla="*/ 4783442 w 12192001"/>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1" h="1133339">
                <a:moveTo>
                  <a:pt x="4783442" y="0"/>
                </a:moveTo>
                <a:cubicBezTo>
                  <a:pt x="5036157" y="0"/>
                  <a:pt x="5258967" y="106424"/>
                  <a:pt x="5390536" y="268294"/>
                </a:cubicBezTo>
                <a:lnTo>
                  <a:pt x="5418659" y="311359"/>
                </a:lnTo>
                <a:lnTo>
                  <a:pt x="5445718" y="309092"/>
                </a:lnTo>
                <a:cubicBezTo>
                  <a:pt x="5662331" y="309092"/>
                  <a:pt x="5853314" y="400313"/>
                  <a:pt x="5966086" y="539058"/>
                </a:cubicBezTo>
                <a:lnTo>
                  <a:pt x="5998471" y="588645"/>
                </a:lnTo>
                <a:lnTo>
                  <a:pt x="6084786" y="549703"/>
                </a:lnTo>
                <a:cubicBezTo>
                  <a:pt x="6159865" y="523309"/>
                  <a:pt x="6242409" y="508714"/>
                  <a:pt x="6329055" y="508714"/>
                </a:cubicBezTo>
                <a:lnTo>
                  <a:pt x="6382291" y="512618"/>
                </a:lnTo>
                <a:lnTo>
                  <a:pt x="6419886" y="474742"/>
                </a:lnTo>
                <a:cubicBezTo>
                  <a:pt x="6533449" y="380352"/>
                  <a:pt x="6690336" y="321971"/>
                  <a:pt x="6863627" y="321971"/>
                </a:cubicBezTo>
                <a:cubicBezTo>
                  <a:pt x="6950273" y="321971"/>
                  <a:pt x="7032817" y="336566"/>
                  <a:pt x="7107895" y="362960"/>
                </a:cubicBezTo>
                <a:lnTo>
                  <a:pt x="7202810" y="405780"/>
                </a:lnTo>
                <a:lnTo>
                  <a:pt x="7213903" y="398172"/>
                </a:lnTo>
                <a:cubicBezTo>
                  <a:pt x="7314059" y="341931"/>
                  <a:pt x="7434800" y="309092"/>
                  <a:pt x="7564766" y="309092"/>
                </a:cubicBezTo>
                <a:cubicBezTo>
                  <a:pt x="7738057" y="309092"/>
                  <a:pt x="7894943" y="367473"/>
                  <a:pt x="8008506" y="461863"/>
                </a:cubicBezTo>
                <a:lnTo>
                  <a:pt x="8052822" y="506507"/>
                </a:lnTo>
                <a:lnTo>
                  <a:pt x="8060557" y="501203"/>
                </a:lnTo>
                <a:cubicBezTo>
                  <a:pt x="8160713" y="444962"/>
                  <a:pt x="8281454" y="412123"/>
                  <a:pt x="8411422" y="412123"/>
                </a:cubicBezTo>
                <a:cubicBezTo>
                  <a:pt x="8671358" y="412123"/>
                  <a:pt x="8894382" y="543481"/>
                  <a:pt x="8989649" y="730689"/>
                </a:cubicBezTo>
                <a:lnTo>
                  <a:pt x="8994011" y="742369"/>
                </a:lnTo>
                <a:lnTo>
                  <a:pt x="9000624" y="732242"/>
                </a:lnTo>
                <a:cubicBezTo>
                  <a:pt x="9113399" y="593497"/>
                  <a:pt x="9304380" y="502276"/>
                  <a:pt x="9520993" y="502276"/>
                </a:cubicBezTo>
                <a:cubicBezTo>
                  <a:pt x="9596808" y="502276"/>
                  <a:pt x="9669483" y="513450"/>
                  <a:pt x="9736762" y="533926"/>
                </a:cubicBezTo>
                <a:lnTo>
                  <a:pt x="9822666" y="567236"/>
                </a:lnTo>
                <a:lnTo>
                  <a:pt x="9849091" y="526771"/>
                </a:lnTo>
                <a:cubicBezTo>
                  <a:pt x="9928743" y="428776"/>
                  <a:pt x="10063630" y="364348"/>
                  <a:pt x="10216623" y="364348"/>
                </a:cubicBezTo>
                <a:cubicBezTo>
                  <a:pt x="10369615" y="364348"/>
                  <a:pt x="10504503" y="428776"/>
                  <a:pt x="10584155" y="526771"/>
                </a:cubicBezTo>
                <a:lnTo>
                  <a:pt x="10607270" y="562169"/>
                </a:lnTo>
                <a:lnTo>
                  <a:pt x="10634903" y="549703"/>
                </a:lnTo>
                <a:cubicBezTo>
                  <a:pt x="10709981" y="523309"/>
                  <a:pt x="10792525" y="508714"/>
                  <a:pt x="10879171" y="508714"/>
                </a:cubicBezTo>
                <a:cubicBezTo>
                  <a:pt x="11106615" y="508714"/>
                  <a:pt x="11305799" y="609285"/>
                  <a:pt x="11415862" y="759843"/>
                </a:cubicBezTo>
                <a:lnTo>
                  <a:pt x="11427708" y="779672"/>
                </a:lnTo>
                <a:lnTo>
                  <a:pt x="11443598" y="737128"/>
                </a:lnTo>
                <a:cubicBezTo>
                  <a:pt x="11538863" y="549920"/>
                  <a:pt x="11761888" y="418562"/>
                  <a:pt x="12021824" y="418562"/>
                </a:cubicBezTo>
                <a:cubicBezTo>
                  <a:pt x="12065147" y="418562"/>
                  <a:pt x="12107444" y="422211"/>
                  <a:pt x="12148296" y="429159"/>
                </a:cubicBezTo>
                <a:lnTo>
                  <a:pt x="12192001" y="440435"/>
                </a:lnTo>
                <a:lnTo>
                  <a:pt x="12192001" y="1133339"/>
                </a:lnTo>
                <a:lnTo>
                  <a:pt x="0" y="1133339"/>
                </a:lnTo>
                <a:lnTo>
                  <a:pt x="0" y="510365"/>
                </a:lnTo>
                <a:lnTo>
                  <a:pt x="22512" y="508714"/>
                </a:lnTo>
                <a:cubicBezTo>
                  <a:pt x="212048" y="508714"/>
                  <a:pt x="381960" y="578555"/>
                  <a:pt x="497027" y="688964"/>
                </a:cubicBezTo>
                <a:lnTo>
                  <a:pt x="501680" y="694269"/>
                </a:lnTo>
                <a:lnTo>
                  <a:pt x="518573" y="668401"/>
                </a:lnTo>
                <a:cubicBezTo>
                  <a:pt x="641094" y="517666"/>
                  <a:pt x="848579" y="418562"/>
                  <a:pt x="1083912" y="418562"/>
                </a:cubicBezTo>
                <a:cubicBezTo>
                  <a:pt x="1178045" y="418562"/>
                  <a:pt x="1267722" y="434418"/>
                  <a:pt x="1349289" y="463094"/>
                </a:cubicBezTo>
                <a:lnTo>
                  <a:pt x="1420528" y="495232"/>
                </a:lnTo>
                <a:lnTo>
                  <a:pt x="1453652" y="461863"/>
                </a:lnTo>
                <a:cubicBezTo>
                  <a:pt x="1567215" y="367473"/>
                  <a:pt x="1724100" y="309092"/>
                  <a:pt x="1897391" y="309092"/>
                </a:cubicBezTo>
                <a:cubicBezTo>
                  <a:pt x="1984036" y="309092"/>
                  <a:pt x="2066580" y="323687"/>
                  <a:pt x="2141659" y="350081"/>
                </a:cubicBezTo>
                <a:lnTo>
                  <a:pt x="2242051" y="395372"/>
                </a:lnTo>
                <a:lnTo>
                  <a:pt x="2306042" y="366503"/>
                </a:lnTo>
                <a:cubicBezTo>
                  <a:pt x="2387609" y="337827"/>
                  <a:pt x="2477286" y="321971"/>
                  <a:pt x="2571419" y="321971"/>
                </a:cubicBezTo>
                <a:cubicBezTo>
                  <a:pt x="2853820" y="321971"/>
                  <a:pt x="3096119" y="464681"/>
                  <a:pt x="3199618" y="668067"/>
                </a:cubicBezTo>
                <a:lnTo>
                  <a:pt x="3225139" y="736404"/>
                </a:lnTo>
                <a:lnTo>
                  <a:pt x="3242934" y="731813"/>
                </a:lnTo>
                <a:cubicBezTo>
                  <a:pt x="3283786" y="724865"/>
                  <a:pt x="3326083" y="721216"/>
                  <a:pt x="3369406" y="721216"/>
                </a:cubicBezTo>
                <a:lnTo>
                  <a:pt x="3391102" y="722353"/>
                </a:lnTo>
                <a:lnTo>
                  <a:pt x="3426468" y="627658"/>
                </a:lnTo>
                <a:cubicBezTo>
                  <a:pt x="3521734" y="440450"/>
                  <a:pt x="3744758" y="309092"/>
                  <a:pt x="4004695" y="309092"/>
                </a:cubicBezTo>
                <a:cubicBezTo>
                  <a:pt x="4048018" y="309092"/>
                  <a:pt x="4090315" y="312741"/>
                  <a:pt x="4131167" y="319689"/>
                </a:cubicBezTo>
                <a:lnTo>
                  <a:pt x="4141105" y="322253"/>
                </a:lnTo>
                <a:lnTo>
                  <a:pt x="4176342" y="268294"/>
                </a:lnTo>
                <a:cubicBezTo>
                  <a:pt x="4307913" y="106424"/>
                  <a:pt x="4530723" y="0"/>
                  <a:pt x="4783442"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19"/>
          <p:cNvSpPr/>
          <p:nvPr/>
        </p:nvSpPr>
        <p:spPr>
          <a:xfrm rot="20700000" flipH="1">
            <a:off x="8862054" y="447672"/>
            <a:ext cx="886409" cy="612872"/>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4560528" y="2566153"/>
            <a:ext cx="4815701" cy="830997"/>
          </a:xfrm>
        </p:spPr>
        <p:txBody>
          <a:bodyPr anchor="b">
            <a:normAutofit/>
          </a:bodyPr>
          <a:lstStyle>
            <a:lvl1pPr algn="l">
              <a:defRPr sz="4000" b="0">
                <a:solidFill>
                  <a:schemeClr val="bg1"/>
                </a:solidFill>
              </a:defRPr>
            </a:lvl1pPr>
          </a:lstStyle>
          <a:p>
            <a:r>
              <a:rPr lang="zh-CN" altLang="en-US" dirty="0"/>
              <a:t>单击此处编辑标题</a:t>
            </a:r>
          </a:p>
        </p:txBody>
      </p:sp>
      <p:sp>
        <p:nvSpPr>
          <p:cNvPr id="3" name="文本占位符 2"/>
          <p:cNvSpPr>
            <a:spLocks noGrp="1"/>
          </p:cNvSpPr>
          <p:nvPr>
            <p:ph type="body" idx="1"/>
          </p:nvPr>
        </p:nvSpPr>
        <p:spPr>
          <a:xfrm>
            <a:off x="4560528" y="3482194"/>
            <a:ext cx="4815701" cy="461665"/>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527921" y="288925"/>
            <a:ext cx="7133926"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bg>
      <p:bgPr>
        <a:solidFill>
          <a:schemeClr val="accent1"/>
        </a:solidFill>
        <a:effectLst/>
      </p:bgPr>
    </p:bg>
    <p:spTree>
      <p:nvGrpSpPr>
        <p:cNvPr id="1" name=""/>
        <p:cNvGrpSpPr/>
        <p:nvPr/>
      </p:nvGrpSpPr>
      <p:grpSpPr>
        <a:xfrm>
          <a:off x="0" y="0"/>
          <a:ext cx="0" cy="0"/>
          <a:chOff x="0" y="0"/>
          <a:chExt cx="0" cy="0"/>
        </a:xfrm>
      </p:grpSpPr>
      <p:grpSp>
        <p:nvGrpSpPr>
          <p:cNvPr id="10" name="组合 9"/>
          <p:cNvGrpSpPr/>
          <p:nvPr userDrawn="1"/>
        </p:nvGrpSpPr>
        <p:grpSpPr>
          <a:xfrm>
            <a:off x="2044696" y="3346898"/>
            <a:ext cx="8102608" cy="267237"/>
            <a:chOff x="1204405" y="3346898"/>
            <a:chExt cx="8102608" cy="267237"/>
          </a:xfrm>
        </p:grpSpPr>
        <p:grpSp>
          <p:nvGrpSpPr>
            <p:cNvPr id="8" name="组合 7"/>
            <p:cNvGrpSpPr/>
            <p:nvPr userDrawn="1"/>
          </p:nvGrpSpPr>
          <p:grpSpPr>
            <a:xfrm>
              <a:off x="1204405" y="3346898"/>
              <a:ext cx="1476859" cy="267237"/>
              <a:chOff x="1204405" y="3346898"/>
              <a:chExt cx="1476859" cy="267237"/>
            </a:xfrm>
          </p:grpSpPr>
          <p:sp>
            <p:nvSpPr>
              <p:cNvPr id="14" name="椭圆 13"/>
              <p:cNvSpPr/>
              <p:nvPr/>
            </p:nvSpPr>
            <p:spPr>
              <a:xfrm rot="10800000">
                <a:off x="1204405" y="3346898"/>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0800000">
                <a:off x="1913518" y="3380302"/>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0800000">
                <a:off x="2547645" y="3413706"/>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nvGrpSpPr>
          <p:grpSpPr>
            <a:xfrm>
              <a:off x="7830341" y="3346898"/>
              <a:ext cx="1476672" cy="267237"/>
              <a:chOff x="9506741" y="3346898"/>
              <a:chExt cx="1476672" cy="267237"/>
            </a:xfrm>
          </p:grpSpPr>
          <p:sp>
            <p:nvSpPr>
              <p:cNvPr id="17" name="椭圆 16"/>
              <p:cNvSpPr/>
              <p:nvPr/>
            </p:nvSpPr>
            <p:spPr>
              <a:xfrm>
                <a:off x="10716176" y="3346898"/>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078054" y="3380303"/>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506741" y="3413706"/>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任意多边形: 形状 10"/>
          <p:cNvSpPr/>
          <p:nvPr/>
        </p:nvSpPr>
        <p:spPr>
          <a:xfrm>
            <a:off x="-1" y="4853388"/>
            <a:ext cx="12192001" cy="2004612"/>
          </a:xfrm>
          <a:custGeom>
            <a:avLst/>
            <a:gdLst>
              <a:gd name="connsiteX0" fmla="*/ 4761693 w 12192001"/>
              <a:gd name="connsiteY0" fmla="*/ 0 h 1975365"/>
              <a:gd name="connsiteX1" fmla="*/ 6041005 w 12192001"/>
              <a:gd name="connsiteY1" fmla="*/ 551581 h 1975365"/>
              <a:gd name="connsiteX2" fmla="*/ 6051129 w 12192001"/>
              <a:gd name="connsiteY2" fmla="*/ 563959 h 1975365"/>
              <a:gd name="connsiteX3" fmla="*/ 6073942 w 12192001"/>
              <a:gd name="connsiteY3" fmla="*/ 553912 h 1975365"/>
              <a:gd name="connsiteX4" fmla="*/ 6719270 w 12192001"/>
              <a:gd name="connsiteY4" fmla="*/ 434799 h 1975365"/>
              <a:gd name="connsiteX5" fmla="*/ 7891577 w 12192001"/>
              <a:gd name="connsiteY5" fmla="*/ 878743 h 1975365"/>
              <a:gd name="connsiteX6" fmla="*/ 7956994 w 12192001"/>
              <a:gd name="connsiteY6" fmla="*/ 944547 h 1975365"/>
              <a:gd name="connsiteX7" fmla="*/ 7985842 w 12192001"/>
              <a:gd name="connsiteY7" fmla="*/ 901137 h 1975365"/>
              <a:gd name="connsiteX8" fmla="*/ 9599486 w 12192001"/>
              <a:gd name="connsiteY8" fmla="*/ 116746 h 1975365"/>
              <a:gd name="connsiteX9" fmla="*/ 11213130 w 12192001"/>
              <a:gd name="connsiteY9" fmla="*/ 901137 h 1975365"/>
              <a:gd name="connsiteX10" fmla="*/ 11218027 w 12192001"/>
              <a:gd name="connsiteY10" fmla="*/ 908506 h 1975365"/>
              <a:gd name="connsiteX11" fmla="*/ 11301959 w 12192001"/>
              <a:gd name="connsiteY11" fmla="*/ 824077 h 1975365"/>
              <a:gd name="connsiteX12" fmla="*/ 12140144 w 12192001"/>
              <a:gd name="connsiteY12" fmla="*/ 410927 h 1975365"/>
              <a:gd name="connsiteX13" fmla="*/ 12192001 w 12192001"/>
              <a:gd name="connsiteY13" fmla="*/ 403692 h 1975365"/>
              <a:gd name="connsiteX14" fmla="*/ 12192001 w 12192001"/>
              <a:gd name="connsiteY14" fmla="*/ 1975365 h 1975365"/>
              <a:gd name="connsiteX15" fmla="*/ 0 w 12192001"/>
              <a:gd name="connsiteY15" fmla="*/ 1975365 h 1975365"/>
              <a:gd name="connsiteX16" fmla="*/ 0 w 12192001"/>
              <a:gd name="connsiteY16" fmla="*/ 204727 h 1975365"/>
              <a:gd name="connsiteX17" fmla="*/ 60384 w 12192001"/>
              <a:gd name="connsiteY17" fmla="*/ 207862 h 1975365"/>
              <a:gd name="connsiteX18" fmla="*/ 1338550 w 12192001"/>
              <a:gd name="connsiteY18" fmla="*/ 843689 h 1975365"/>
              <a:gd name="connsiteX19" fmla="*/ 1434547 w 12192001"/>
              <a:gd name="connsiteY19" fmla="*/ 961054 h 1975365"/>
              <a:gd name="connsiteX20" fmla="*/ 1439685 w 12192001"/>
              <a:gd name="connsiteY20" fmla="*/ 955887 h 1975365"/>
              <a:gd name="connsiteX21" fmla="*/ 2815706 w 12192001"/>
              <a:gd name="connsiteY21" fmla="*/ 434799 h 1975365"/>
              <a:gd name="connsiteX22" fmla="*/ 3394383 w 12192001"/>
              <a:gd name="connsiteY22" fmla="*/ 514784 h 1975365"/>
              <a:gd name="connsiteX23" fmla="*/ 3487865 w 12192001"/>
              <a:gd name="connsiteY23" fmla="*/ 546065 h 1975365"/>
              <a:gd name="connsiteX24" fmla="*/ 3589385 w 12192001"/>
              <a:gd name="connsiteY24" fmla="*/ 443944 h 1975365"/>
              <a:gd name="connsiteX25" fmla="*/ 4761693 w 12192001"/>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1975365">
                <a:moveTo>
                  <a:pt x="4761693" y="0"/>
                </a:moveTo>
                <a:cubicBezTo>
                  <a:pt x="5276735" y="0"/>
                  <a:pt x="5736923" y="214716"/>
                  <a:pt x="6041005" y="551581"/>
                </a:cubicBezTo>
                <a:lnTo>
                  <a:pt x="6051129" y="563959"/>
                </a:lnTo>
                <a:lnTo>
                  <a:pt x="6073942" y="553912"/>
                </a:lnTo>
                <a:cubicBezTo>
                  <a:pt x="6272289" y="477212"/>
                  <a:pt x="6490362" y="434799"/>
                  <a:pt x="6719270" y="434799"/>
                </a:cubicBezTo>
                <a:cubicBezTo>
                  <a:pt x="7177084" y="434799"/>
                  <a:pt x="7591557" y="604452"/>
                  <a:pt x="7891577" y="878743"/>
                </a:cubicBezTo>
                <a:lnTo>
                  <a:pt x="7956994" y="944547"/>
                </a:lnTo>
                <a:lnTo>
                  <a:pt x="7985842" y="901137"/>
                </a:lnTo>
                <a:cubicBezTo>
                  <a:pt x="8335549" y="427892"/>
                  <a:pt x="8927773" y="116746"/>
                  <a:pt x="9599486" y="116746"/>
                </a:cubicBezTo>
                <a:cubicBezTo>
                  <a:pt x="10271198" y="116746"/>
                  <a:pt x="10863422" y="427892"/>
                  <a:pt x="11213130" y="901137"/>
                </a:cubicBezTo>
                <a:lnTo>
                  <a:pt x="11218027" y="908506"/>
                </a:lnTo>
                <a:lnTo>
                  <a:pt x="11301959" y="824077"/>
                </a:lnTo>
                <a:cubicBezTo>
                  <a:pt x="11526974" y="618359"/>
                  <a:pt x="11816369" y="471500"/>
                  <a:pt x="12140144" y="410927"/>
                </a:cubicBezTo>
                <a:lnTo>
                  <a:pt x="12192001" y="403692"/>
                </a:lnTo>
                <a:lnTo>
                  <a:pt x="12192001" y="1975365"/>
                </a:lnTo>
                <a:lnTo>
                  <a:pt x="0" y="1975365"/>
                </a:lnTo>
                <a:lnTo>
                  <a:pt x="0" y="204727"/>
                </a:lnTo>
                <a:lnTo>
                  <a:pt x="60384" y="207862"/>
                </a:lnTo>
                <a:cubicBezTo>
                  <a:pt x="573648" y="261507"/>
                  <a:pt x="1026243" y="497713"/>
                  <a:pt x="1338550" y="843689"/>
                </a:cubicBezTo>
                <a:lnTo>
                  <a:pt x="1434547" y="961054"/>
                </a:lnTo>
                <a:lnTo>
                  <a:pt x="1439685" y="955887"/>
                </a:lnTo>
                <a:cubicBezTo>
                  <a:pt x="1791839" y="633932"/>
                  <a:pt x="2278336" y="434799"/>
                  <a:pt x="2815706" y="434799"/>
                </a:cubicBezTo>
                <a:cubicBezTo>
                  <a:pt x="3017220" y="434799"/>
                  <a:pt x="3211580" y="462802"/>
                  <a:pt x="3394383" y="514784"/>
                </a:cubicBezTo>
                <a:lnTo>
                  <a:pt x="3487865" y="546065"/>
                </a:lnTo>
                <a:lnTo>
                  <a:pt x="3589385" y="443944"/>
                </a:lnTo>
                <a:cubicBezTo>
                  <a:pt x="3889406" y="169652"/>
                  <a:pt x="4303879" y="0"/>
                  <a:pt x="4761693" y="0"/>
                </a:cubicBezTo>
                <a:close/>
              </a:path>
            </a:pathLst>
          </a:custGeom>
          <a:gradFill>
            <a:gsLst>
              <a:gs pos="0">
                <a:schemeClr val="accent2">
                  <a:alpha val="5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nvSpPr>
        <p:spPr>
          <a:xfrm>
            <a:off x="0" y="5378549"/>
            <a:ext cx="12192000" cy="1445191"/>
          </a:xfrm>
          <a:custGeom>
            <a:avLst/>
            <a:gdLst>
              <a:gd name="connsiteX0" fmla="*/ 1825119 w 12192000"/>
              <a:gd name="connsiteY0" fmla="*/ 0 h 1445191"/>
              <a:gd name="connsiteX1" fmla="*/ 2676215 w 12192000"/>
              <a:gd name="connsiteY1" fmla="*/ 335498 h 1445191"/>
              <a:gd name="connsiteX2" fmla="*/ 2725007 w 12192000"/>
              <a:gd name="connsiteY2" fmla="*/ 402142 h 1445191"/>
              <a:gd name="connsiteX3" fmla="*/ 2887042 w 12192000"/>
              <a:gd name="connsiteY3" fmla="*/ 336937 h 1445191"/>
              <a:gd name="connsiteX4" fmla="*/ 3286558 w 12192000"/>
              <a:gd name="connsiteY4" fmla="*/ 277137 h 1445191"/>
              <a:gd name="connsiteX5" fmla="*/ 4137654 w 12192000"/>
              <a:gd name="connsiteY5" fmla="*/ 612635 h 1445191"/>
              <a:gd name="connsiteX6" fmla="*/ 4137762 w 12192000"/>
              <a:gd name="connsiteY6" fmla="*/ 612785 h 1445191"/>
              <a:gd name="connsiteX7" fmla="*/ 4173314 w 12192000"/>
              <a:gd name="connsiteY7" fmla="*/ 564223 h 1445191"/>
              <a:gd name="connsiteX8" fmla="*/ 5259074 w 12192000"/>
              <a:gd name="connsiteY8" fmla="*/ 136221 h 1445191"/>
              <a:gd name="connsiteX9" fmla="*/ 5883199 w 12192000"/>
              <a:gd name="connsiteY9" fmla="*/ 253387 h 1445191"/>
              <a:gd name="connsiteX10" fmla="*/ 5937700 w 12192000"/>
              <a:gd name="connsiteY10" fmla="*/ 277935 h 1445191"/>
              <a:gd name="connsiteX11" fmla="*/ 5998970 w 12192000"/>
              <a:gd name="connsiteY11" fmla="*/ 222879 h 1445191"/>
              <a:gd name="connsiteX12" fmla="*/ 6724734 w 12192000"/>
              <a:gd name="connsiteY12" fmla="*/ 0 h 1445191"/>
              <a:gd name="connsiteX13" fmla="*/ 7450498 w 12192000"/>
              <a:gd name="connsiteY13" fmla="*/ 222879 h 1445191"/>
              <a:gd name="connsiteX14" fmla="*/ 7504128 w 12192000"/>
              <a:gd name="connsiteY14" fmla="*/ 271069 h 1445191"/>
              <a:gd name="connsiteX15" fmla="*/ 7515578 w 12192000"/>
              <a:gd name="connsiteY15" fmla="*/ 265911 h 1445191"/>
              <a:gd name="connsiteX16" fmla="*/ 8139707 w 12192000"/>
              <a:gd name="connsiteY16" fmla="*/ 148745 h 1445191"/>
              <a:gd name="connsiteX17" fmla="*/ 9129790 w 12192000"/>
              <a:gd name="connsiteY17" fmla="*/ 484217 h 1445191"/>
              <a:gd name="connsiteX18" fmla="*/ 9258974 w 12192000"/>
              <a:gd name="connsiteY18" fmla="*/ 615575 h 1445191"/>
              <a:gd name="connsiteX19" fmla="*/ 9261126 w 12192000"/>
              <a:gd name="connsiteY19" fmla="*/ 612634 h 1445191"/>
              <a:gd name="connsiteX20" fmla="*/ 10112222 w 12192000"/>
              <a:gd name="connsiteY20" fmla="*/ 277136 h 1445191"/>
              <a:gd name="connsiteX21" fmla="*/ 10686084 w 12192000"/>
              <a:gd name="connsiteY21" fmla="*/ 407095 h 1445191"/>
              <a:gd name="connsiteX22" fmla="*/ 10698420 w 12192000"/>
              <a:gd name="connsiteY22" fmla="*/ 414641 h 1445191"/>
              <a:gd name="connsiteX23" fmla="*/ 10756361 w 12192000"/>
              <a:gd name="connsiteY23" fmla="*/ 335498 h 1445191"/>
              <a:gd name="connsiteX24" fmla="*/ 11607457 w 12192000"/>
              <a:gd name="connsiteY24" fmla="*/ 0 h 1445191"/>
              <a:gd name="connsiteX25" fmla="*/ 12096693 w 12192000"/>
              <a:gd name="connsiteY25" fmla="*/ 91844 h 1445191"/>
              <a:gd name="connsiteX26" fmla="*/ 12192000 w 12192000"/>
              <a:gd name="connsiteY26" fmla="*/ 135942 h 1445191"/>
              <a:gd name="connsiteX27" fmla="*/ 12192000 w 12192000"/>
              <a:gd name="connsiteY27" fmla="*/ 1445191 h 1445191"/>
              <a:gd name="connsiteX28" fmla="*/ 0 w 12192000"/>
              <a:gd name="connsiteY28" fmla="*/ 1445191 h 1445191"/>
              <a:gd name="connsiteX29" fmla="*/ 0 w 12192000"/>
              <a:gd name="connsiteY29" fmla="*/ 326970 h 1445191"/>
              <a:gd name="connsiteX30" fmla="*/ 2069 w 12192000"/>
              <a:gd name="connsiteY30" fmla="*/ 326409 h 1445191"/>
              <a:gd name="connsiteX31" fmla="*/ 329894 w 12192000"/>
              <a:gd name="connsiteY31" fmla="*/ 289663 h 1445191"/>
              <a:gd name="connsiteX32" fmla="*/ 878628 w 12192000"/>
              <a:gd name="connsiteY32" fmla="*/ 397949 h 1445191"/>
              <a:gd name="connsiteX33" fmla="*/ 914726 w 12192000"/>
              <a:gd name="connsiteY33" fmla="*/ 416495 h 1445191"/>
              <a:gd name="connsiteX34" fmla="*/ 974025 w 12192000"/>
              <a:gd name="connsiteY34" fmla="*/ 335498 h 1445191"/>
              <a:gd name="connsiteX35" fmla="*/ 1825119 w 12192000"/>
              <a:gd name="connsiteY3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1445191">
                <a:moveTo>
                  <a:pt x="1825119" y="0"/>
                </a:moveTo>
                <a:cubicBezTo>
                  <a:pt x="2179406" y="0"/>
                  <a:pt x="2491766" y="133083"/>
                  <a:pt x="2676215" y="335498"/>
                </a:cubicBezTo>
                <a:lnTo>
                  <a:pt x="2725007" y="402142"/>
                </a:lnTo>
                <a:lnTo>
                  <a:pt x="2887042" y="336937"/>
                </a:lnTo>
                <a:cubicBezTo>
                  <a:pt x="3009837" y="298430"/>
                  <a:pt x="3144843" y="277137"/>
                  <a:pt x="3286558" y="277137"/>
                </a:cubicBezTo>
                <a:cubicBezTo>
                  <a:pt x="3640842" y="277137"/>
                  <a:pt x="3953203" y="410220"/>
                  <a:pt x="4137654" y="612635"/>
                </a:cubicBezTo>
                <a:lnTo>
                  <a:pt x="4137762" y="612785"/>
                </a:lnTo>
                <a:lnTo>
                  <a:pt x="4173314" y="564223"/>
                </a:lnTo>
                <a:cubicBezTo>
                  <a:pt x="4408621" y="305997"/>
                  <a:pt x="4807103" y="136221"/>
                  <a:pt x="5259074" y="136221"/>
                </a:cubicBezTo>
                <a:cubicBezTo>
                  <a:pt x="5485056" y="136221"/>
                  <a:pt x="5697670" y="178665"/>
                  <a:pt x="5883199" y="253387"/>
                </a:cubicBezTo>
                <a:lnTo>
                  <a:pt x="5937700" y="277935"/>
                </a:lnTo>
                <a:lnTo>
                  <a:pt x="5998970" y="222879"/>
                </a:lnTo>
                <a:cubicBezTo>
                  <a:pt x="6184708" y="85173"/>
                  <a:pt x="6441306" y="0"/>
                  <a:pt x="6724734" y="0"/>
                </a:cubicBezTo>
                <a:cubicBezTo>
                  <a:pt x="7008162" y="0"/>
                  <a:pt x="7264760" y="85173"/>
                  <a:pt x="7450498" y="222879"/>
                </a:cubicBezTo>
                <a:lnTo>
                  <a:pt x="7504128" y="271069"/>
                </a:lnTo>
                <a:lnTo>
                  <a:pt x="7515578" y="265911"/>
                </a:lnTo>
                <a:cubicBezTo>
                  <a:pt x="7701109" y="191189"/>
                  <a:pt x="7913723" y="148745"/>
                  <a:pt x="8139707" y="148745"/>
                </a:cubicBezTo>
                <a:cubicBezTo>
                  <a:pt x="8535178" y="148745"/>
                  <a:pt x="8889702" y="278730"/>
                  <a:pt x="9129790" y="484217"/>
                </a:cubicBezTo>
                <a:lnTo>
                  <a:pt x="9258974" y="615575"/>
                </a:lnTo>
                <a:lnTo>
                  <a:pt x="9261126" y="612634"/>
                </a:lnTo>
                <a:cubicBezTo>
                  <a:pt x="9445576" y="410219"/>
                  <a:pt x="9757936" y="277136"/>
                  <a:pt x="10112222" y="277136"/>
                </a:cubicBezTo>
                <a:cubicBezTo>
                  <a:pt x="10324793" y="277136"/>
                  <a:pt x="10522273" y="325046"/>
                  <a:pt x="10686084" y="407095"/>
                </a:cubicBezTo>
                <a:lnTo>
                  <a:pt x="10698420" y="414641"/>
                </a:lnTo>
                <a:lnTo>
                  <a:pt x="10756361" y="335498"/>
                </a:lnTo>
                <a:cubicBezTo>
                  <a:pt x="10940811" y="133083"/>
                  <a:pt x="11253171" y="0"/>
                  <a:pt x="11607457" y="0"/>
                </a:cubicBezTo>
                <a:cubicBezTo>
                  <a:pt x="11784600" y="0"/>
                  <a:pt x="11951262" y="33271"/>
                  <a:pt x="12096693" y="91844"/>
                </a:cubicBezTo>
                <a:lnTo>
                  <a:pt x="12192000" y="135942"/>
                </a:lnTo>
                <a:lnTo>
                  <a:pt x="12192000" y="1445191"/>
                </a:lnTo>
                <a:lnTo>
                  <a:pt x="0" y="1445191"/>
                </a:lnTo>
                <a:lnTo>
                  <a:pt x="0" y="326970"/>
                </a:lnTo>
                <a:lnTo>
                  <a:pt x="2069" y="326409"/>
                </a:lnTo>
                <a:cubicBezTo>
                  <a:pt x="105629" y="302528"/>
                  <a:pt x="215735" y="289663"/>
                  <a:pt x="329894" y="289663"/>
                </a:cubicBezTo>
                <a:cubicBezTo>
                  <a:pt x="529672" y="289663"/>
                  <a:pt x="717038" y="329061"/>
                  <a:pt x="878628" y="397949"/>
                </a:cubicBezTo>
                <a:lnTo>
                  <a:pt x="914726" y="416495"/>
                </a:lnTo>
                <a:lnTo>
                  <a:pt x="974025" y="335498"/>
                </a:lnTo>
                <a:cubicBezTo>
                  <a:pt x="1158473" y="133083"/>
                  <a:pt x="1470835" y="0"/>
                  <a:pt x="1825119" y="0"/>
                </a:cubicBezTo>
                <a:close/>
              </a:path>
            </a:pathLst>
          </a:custGeom>
          <a:gradFill>
            <a:gsLst>
              <a:gs pos="0">
                <a:schemeClr val="accent2">
                  <a:alpha val="51000"/>
                </a:schemeClr>
              </a:gs>
              <a:gs pos="100000">
                <a:schemeClr val="accent2">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5723451"/>
            <a:ext cx="12192000" cy="1133339"/>
          </a:xfrm>
          <a:custGeom>
            <a:avLst/>
            <a:gdLst>
              <a:gd name="connsiteX0" fmla="*/ 4165443 w 12192000"/>
              <a:gd name="connsiteY0" fmla="*/ 0 h 1133339"/>
              <a:gd name="connsiteX1" fmla="*/ 4793789 w 12192000"/>
              <a:gd name="connsiteY1" fmla="*/ 268294 h 1133339"/>
              <a:gd name="connsiteX2" fmla="*/ 4822897 w 12192000"/>
              <a:gd name="connsiteY2" fmla="*/ 311359 h 1133339"/>
              <a:gd name="connsiteX3" fmla="*/ 4850903 w 12192000"/>
              <a:gd name="connsiteY3" fmla="*/ 309092 h 1133339"/>
              <a:gd name="connsiteX4" fmla="*/ 5389486 w 12192000"/>
              <a:gd name="connsiteY4" fmla="*/ 539058 h 1133339"/>
              <a:gd name="connsiteX5" fmla="*/ 5423004 w 12192000"/>
              <a:gd name="connsiteY5" fmla="*/ 588645 h 1133339"/>
              <a:gd name="connsiteX6" fmla="*/ 5512341 w 12192000"/>
              <a:gd name="connsiteY6" fmla="*/ 549703 h 1133339"/>
              <a:gd name="connsiteX7" fmla="*/ 5765161 w 12192000"/>
              <a:gd name="connsiteY7" fmla="*/ 508714 h 1133339"/>
              <a:gd name="connsiteX8" fmla="*/ 5820259 w 12192000"/>
              <a:gd name="connsiteY8" fmla="*/ 512618 h 1133339"/>
              <a:gd name="connsiteX9" fmla="*/ 5859170 w 12192000"/>
              <a:gd name="connsiteY9" fmla="*/ 474742 h 1133339"/>
              <a:gd name="connsiteX10" fmla="*/ 6318443 w 12192000"/>
              <a:gd name="connsiteY10" fmla="*/ 321971 h 1133339"/>
              <a:gd name="connsiteX11" fmla="*/ 6571261 w 12192000"/>
              <a:gd name="connsiteY11" fmla="*/ 362960 h 1133339"/>
              <a:gd name="connsiteX12" fmla="*/ 6669499 w 12192000"/>
              <a:gd name="connsiteY12" fmla="*/ 405780 h 1133339"/>
              <a:gd name="connsiteX13" fmla="*/ 6680980 w 12192000"/>
              <a:gd name="connsiteY13" fmla="*/ 398172 h 1133339"/>
              <a:gd name="connsiteX14" fmla="*/ 7044125 w 12192000"/>
              <a:gd name="connsiteY14" fmla="*/ 309092 h 1133339"/>
              <a:gd name="connsiteX15" fmla="*/ 7503396 w 12192000"/>
              <a:gd name="connsiteY15" fmla="*/ 461863 h 1133339"/>
              <a:gd name="connsiteX16" fmla="*/ 7549263 w 12192000"/>
              <a:gd name="connsiteY16" fmla="*/ 506507 h 1133339"/>
              <a:gd name="connsiteX17" fmla="*/ 7557270 w 12192000"/>
              <a:gd name="connsiteY17" fmla="*/ 501203 h 1133339"/>
              <a:gd name="connsiteX18" fmla="*/ 7920415 w 12192000"/>
              <a:gd name="connsiteY18" fmla="*/ 412123 h 1133339"/>
              <a:gd name="connsiteX19" fmla="*/ 8518883 w 12192000"/>
              <a:gd name="connsiteY19" fmla="*/ 730689 h 1133339"/>
              <a:gd name="connsiteX20" fmla="*/ 8523397 w 12192000"/>
              <a:gd name="connsiteY20" fmla="*/ 742369 h 1133339"/>
              <a:gd name="connsiteX21" fmla="*/ 8530242 w 12192000"/>
              <a:gd name="connsiteY21" fmla="*/ 732242 h 1133339"/>
              <a:gd name="connsiteX22" fmla="*/ 9068825 w 12192000"/>
              <a:gd name="connsiteY22" fmla="*/ 502276 h 1133339"/>
              <a:gd name="connsiteX23" fmla="*/ 9292147 w 12192000"/>
              <a:gd name="connsiteY23" fmla="*/ 533926 h 1133339"/>
              <a:gd name="connsiteX24" fmla="*/ 9381057 w 12192000"/>
              <a:gd name="connsiteY24" fmla="*/ 567236 h 1133339"/>
              <a:gd name="connsiteX25" fmla="*/ 9408408 w 12192000"/>
              <a:gd name="connsiteY25" fmla="*/ 526771 h 1133339"/>
              <a:gd name="connsiteX26" fmla="*/ 9788804 w 12192000"/>
              <a:gd name="connsiteY26" fmla="*/ 364348 h 1133339"/>
              <a:gd name="connsiteX27" fmla="*/ 10169201 w 12192000"/>
              <a:gd name="connsiteY27" fmla="*/ 526771 h 1133339"/>
              <a:gd name="connsiteX28" fmla="*/ 10193126 w 12192000"/>
              <a:gd name="connsiteY28" fmla="*/ 562169 h 1133339"/>
              <a:gd name="connsiteX29" fmla="*/ 10221725 w 12192000"/>
              <a:gd name="connsiteY29" fmla="*/ 549703 h 1133339"/>
              <a:gd name="connsiteX30" fmla="*/ 10474543 w 12192000"/>
              <a:gd name="connsiteY30" fmla="*/ 508714 h 1133339"/>
              <a:gd name="connsiteX31" fmla="*/ 11030020 w 12192000"/>
              <a:gd name="connsiteY31" fmla="*/ 759843 h 1133339"/>
              <a:gd name="connsiteX32" fmla="*/ 11042281 w 12192000"/>
              <a:gd name="connsiteY32" fmla="*/ 779672 h 1133339"/>
              <a:gd name="connsiteX33" fmla="*/ 11058727 w 12192000"/>
              <a:gd name="connsiteY33" fmla="*/ 737128 h 1133339"/>
              <a:gd name="connsiteX34" fmla="*/ 11657193 w 12192000"/>
              <a:gd name="connsiteY34" fmla="*/ 418562 h 1133339"/>
              <a:gd name="connsiteX35" fmla="*/ 11910011 w 12192000"/>
              <a:gd name="connsiteY35" fmla="*/ 459551 h 1133339"/>
              <a:gd name="connsiteX36" fmla="*/ 12013158 w 12192000"/>
              <a:gd name="connsiteY36" fmla="*/ 504512 h 1133339"/>
              <a:gd name="connsiteX37" fmla="*/ 12070208 w 12192000"/>
              <a:gd name="connsiteY37" fmla="*/ 448985 h 1133339"/>
              <a:gd name="connsiteX38" fmla="*/ 12166333 w 12192000"/>
              <a:gd name="connsiteY38" fmla="*/ 385294 h 1133339"/>
              <a:gd name="connsiteX39" fmla="*/ 12192000 w 12192000"/>
              <a:gd name="connsiteY39" fmla="*/ 374106 h 1133339"/>
              <a:gd name="connsiteX40" fmla="*/ 12192000 w 12192000"/>
              <a:gd name="connsiteY40" fmla="*/ 1133339 h 1133339"/>
              <a:gd name="connsiteX41" fmla="*/ 0 w 12192000"/>
              <a:gd name="connsiteY41" fmla="*/ 1133339 h 1133339"/>
              <a:gd name="connsiteX42" fmla="*/ 0 w 12192000"/>
              <a:gd name="connsiteY42" fmla="*/ 486996 h 1133339"/>
              <a:gd name="connsiteX43" fmla="*/ 71 w 12192000"/>
              <a:gd name="connsiteY43" fmla="*/ 486956 h 1133339"/>
              <a:gd name="connsiteX44" fmla="*/ 336420 w 12192000"/>
              <a:gd name="connsiteY44" fmla="*/ 418562 h 1133339"/>
              <a:gd name="connsiteX45" fmla="*/ 611086 w 12192000"/>
              <a:gd name="connsiteY45" fmla="*/ 463094 h 1133339"/>
              <a:gd name="connsiteX46" fmla="*/ 684818 w 12192000"/>
              <a:gd name="connsiteY46" fmla="*/ 495232 h 1133339"/>
              <a:gd name="connsiteX47" fmla="*/ 719102 w 12192000"/>
              <a:gd name="connsiteY47" fmla="*/ 461863 h 1133339"/>
              <a:gd name="connsiteX48" fmla="*/ 1178373 w 12192000"/>
              <a:gd name="connsiteY48" fmla="*/ 309092 h 1133339"/>
              <a:gd name="connsiteX49" fmla="*/ 1431191 w 12192000"/>
              <a:gd name="connsiteY49" fmla="*/ 350081 h 1133339"/>
              <a:gd name="connsiteX50" fmla="*/ 1535098 w 12192000"/>
              <a:gd name="connsiteY50" fmla="*/ 395372 h 1133339"/>
              <a:gd name="connsiteX51" fmla="*/ 1601328 w 12192000"/>
              <a:gd name="connsiteY51" fmla="*/ 366503 h 1133339"/>
              <a:gd name="connsiteX52" fmla="*/ 1875994 w 12192000"/>
              <a:gd name="connsiteY52" fmla="*/ 321971 h 1133339"/>
              <a:gd name="connsiteX53" fmla="*/ 2526182 w 12192000"/>
              <a:gd name="connsiteY53" fmla="*/ 668067 h 1133339"/>
              <a:gd name="connsiteX54" fmla="*/ 2552597 w 12192000"/>
              <a:gd name="connsiteY54" fmla="*/ 736404 h 1133339"/>
              <a:gd name="connsiteX55" fmla="*/ 2571015 w 12192000"/>
              <a:gd name="connsiteY55" fmla="*/ 731813 h 1133339"/>
              <a:gd name="connsiteX56" fmla="*/ 2701915 w 12192000"/>
              <a:gd name="connsiteY56" fmla="*/ 721216 h 1133339"/>
              <a:gd name="connsiteX57" fmla="*/ 2724369 w 12192000"/>
              <a:gd name="connsiteY57" fmla="*/ 722353 h 1133339"/>
              <a:gd name="connsiteX58" fmla="*/ 2760974 w 12192000"/>
              <a:gd name="connsiteY58" fmla="*/ 627658 h 1133339"/>
              <a:gd name="connsiteX59" fmla="*/ 3359439 w 12192000"/>
              <a:gd name="connsiteY59" fmla="*/ 309092 h 1133339"/>
              <a:gd name="connsiteX60" fmla="*/ 3490338 w 12192000"/>
              <a:gd name="connsiteY60" fmla="*/ 319689 h 1133339"/>
              <a:gd name="connsiteX61" fmla="*/ 3500624 w 12192000"/>
              <a:gd name="connsiteY61" fmla="*/ 322253 h 1133339"/>
              <a:gd name="connsiteX62" fmla="*/ 3537095 w 12192000"/>
              <a:gd name="connsiteY62" fmla="*/ 268294 h 1133339"/>
              <a:gd name="connsiteX63" fmla="*/ 4165443 w 12192000"/>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0" h="1133339">
                <a:moveTo>
                  <a:pt x="4165443" y="0"/>
                </a:moveTo>
                <a:cubicBezTo>
                  <a:pt x="4427005" y="0"/>
                  <a:pt x="4657616" y="106424"/>
                  <a:pt x="4793789" y="268294"/>
                </a:cubicBezTo>
                <a:lnTo>
                  <a:pt x="4822897" y="311359"/>
                </a:lnTo>
                <a:lnTo>
                  <a:pt x="4850903" y="309092"/>
                </a:lnTo>
                <a:cubicBezTo>
                  <a:pt x="5075099" y="309092"/>
                  <a:pt x="5272766" y="400313"/>
                  <a:pt x="5389486" y="539058"/>
                </a:cubicBezTo>
                <a:lnTo>
                  <a:pt x="5423004" y="588645"/>
                </a:lnTo>
                <a:lnTo>
                  <a:pt x="5512341" y="549703"/>
                </a:lnTo>
                <a:cubicBezTo>
                  <a:pt x="5590047" y="523309"/>
                  <a:pt x="5675481" y="508714"/>
                  <a:pt x="5765161" y="508714"/>
                </a:cubicBezTo>
                <a:lnTo>
                  <a:pt x="5820259" y="512618"/>
                </a:lnTo>
                <a:lnTo>
                  <a:pt x="5859170" y="474742"/>
                </a:lnTo>
                <a:cubicBezTo>
                  <a:pt x="5976709" y="380352"/>
                  <a:pt x="6139086" y="321971"/>
                  <a:pt x="6318443" y="321971"/>
                </a:cubicBezTo>
                <a:cubicBezTo>
                  <a:pt x="6408121" y="321971"/>
                  <a:pt x="6493555" y="336566"/>
                  <a:pt x="6571261" y="362960"/>
                </a:cubicBezTo>
                <a:lnTo>
                  <a:pt x="6669499" y="405780"/>
                </a:lnTo>
                <a:lnTo>
                  <a:pt x="6680980" y="398172"/>
                </a:lnTo>
                <a:cubicBezTo>
                  <a:pt x="6784641" y="341931"/>
                  <a:pt x="6909609" y="309092"/>
                  <a:pt x="7044125" y="309092"/>
                </a:cubicBezTo>
                <a:cubicBezTo>
                  <a:pt x="7223481" y="309092"/>
                  <a:pt x="7385858" y="367473"/>
                  <a:pt x="7503396" y="461863"/>
                </a:cubicBezTo>
                <a:lnTo>
                  <a:pt x="7549263" y="506507"/>
                </a:lnTo>
                <a:lnTo>
                  <a:pt x="7557270" y="501203"/>
                </a:lnTo>
                <a:cubicBezTo>
                  <a:pt x="7660931" y="444962"/>
                  <a:pt x="7785899" y="412123"/>
                  <a:pt x="7920415" y="412123"/>
                </a:cubicBezTo>
                <a:cubicBezTo>
                  <a:pt x="8189451" y="412123"/>
                  <a:pt x="8420281" y="543481"/>
                  <a:pt x="8518883" y="730689"/>
                </a:cubicBezTo>
                <a:lnTo>
                  <a:pt x="8523397" y="742369"/>
                </a:lnTo>
                <a:lnTo>
                  <a:pt x="8530242" y="732242"/>
                </a:lnTo>
                <a:cubicBezTo>
                  <a:pt x="8646964" y="593497"/>
                  <a:pt x="8844630" y="502276"/>
                  <a:pt x="9068825" y="502276"/>
                </a:cubicBezTo>
                <a:cubicBezTo>
                  <a:pt x="9147294" y="502276"/>
                  <a:pt x="9222512" y="513450"/>
                  <a:pt x="9292147" y="533926"/>
                </a:cubicBezTo>
                <a:lnTo>
                  <a:pt x="9381057" y="567236"/>
                </a:lnTo>
                <a:lnTo>
                  <a:pt x="9408408" y="526771"/>
                </a:lnTo>
                <a:cubicBezTo>
                  <a:pt x="9490847" y="428776"/>
                  <a:pt x="9630456" y="364348"/>
                  <a:pt x="9788804" y="364348"/>
                </a:cubicBezTo>
                <a:cubicBezTo>
                  <a:pt x="9947151" y="364348"/>
                  <a:pt x="10086761" y="428776"/>
                  <a:pt x="10169201" y="526771"/>
                </a:cubicBezTo>
                <a:lnTo>
                  <a:pt x="10193126" y="562169"/>
                </a:lnTo>
                <a:lnTo>
                  <a:pt x="10221725" y="549703"/>
                </a:lnTo>
                <a:cubicBezTo>
                  <a:pt x="10299432" y="523309"/>
                  <a:pt x="10384865" y="508714"/>
                  <a:pt x="10474543" y="508714"/>
                </a:cubicBezTo>
                <a:cubicBezTo>
                  <a:pt x="10709949" y="508714"/>
                  <a:pt x="10916105" y="609285"/>
                  <a:pt x="11030020" y="759843"/>
                </a:cubicBezTo>
                <a:lnTo>
                  <a:pt x="11042281" y="779672"/>
                </a:lnTo>
                <a:lnTo>
                  <a:pt x="11058727" y="737128"/>
                </a:lnTo>
                <a:cubicBezTo>
                  <a:pt x="11157327" y="549920"/>
                  <a:pt x="11388158" y="418562"/>
                  <a:pt x="11657193" y="418562"/>
                </a:cubicBezTo>
                <a:cubicBezTo>
                  <a:pt x="11746871" y="418562"/>
                  <a:pt x="11832305" y="433157"/>
                  <a:pt x="11910011" y="459551"/>
                </a:cubicBezTo>
                <a:lnTo>
                  <a:pt x="12013158" y="504512"/>
                </a:lnTo>
                <a:lnTo>
                  <a:pt x="12070208" y="448985"/>
                </a:lnTo>
                <a:cubicBezTo>
                  <a:pt x="12099592" y="425388"/>
                  <a:pt x="12131779" y="404041"/>
                  <a:pt x="12166333" y="385294"/>
                </a:cubicBezTo>
                <a:lnTo>
                  <a:pt x="12192000" y="374106"/>
                </a:lnTo>
                <a:lnTo>
                  <a:pt x="12192000" y="1133339"/>
                </a:lnTo>
                <a:lnTo>
                  <a:pt x="0" y="1133339"/>
                </a:lnTo>
                <a:lnTo>
                  <a:pt x="0" y="486996"/>
                </a:lnTo>
                <a:lnTo>
                  <a:pt x="71" y="486956"/>
                </a:lnTo>
                <a:cubicBezTo>
                  <a:pt x="100055" y="443338"/>
                  <a:pt x="214635" y="418562"/>
                  <a:pt x="336420" y="418562"/>
                </a:cubicBezTo>
                <a:cubicBezTo>
                  <a:pt x="433848" y="418562"/>
                  <a:pt x="526664" y="434418"/>
                  <a:pt x="611086" y="463094"/>
                </a:cubicBezTo>
                <a:lnTo>
                  <a:pt x="684818" y="495232"/>
                </a:lnTo>
                <a:lnTo>
                  <a:pt x="719102" y="461863"/>
                </a:lnTo>
                <a:cubicBezTo>
                  <a:pt x="836640" y="367473"/>
                  <a:pt x="999017" y="309092"/>
                  <a:pt x="1178373" y="309092"/>
                </a:cubicBezTo>
                <a:cubicBezTo>
                  <a:pt x="1268052" y="309092"/>
                  <a:pt x="1353485" y="323687"/>
                  <a:pt x="1431191" y="350081"/>
                </a:cubicBezTo>
                <a:lnTo>
                  <a:pt x="1535098" y="395372"/>
                </a:lnTo>
                <a:lnTo>
                  <a:pt x="1601328" y="366503"/>
                </a:lnTo>
                <a:cubicBezTo>
                  <a:pt x="1685751" y="337827"/>
                  <a:pt x="1778567" y="321971"/>
                  <a:pt x="1875994" y="321971"/>
                </a:cubicBezTo>
                <a:cubicBezTo>
                  <a:pt x="2168280" y="321971"/>
                  <a:pt x="2419060" y="464681"/>
                  <a:pt x="2526182" y="668067"/>
                </a:cubicBezTo>
                <a:lnTo>
                  <a:pt x="2552597" y="736404"/>
                </a:lnTo>
                <a:lnTo>
                  <a:pt x="2571015" y="731813"/>
                </a:lnTo>
                <a:cubicBezTo>
                  <a:pt x="2613296" y="724865"/>
                  <a:pt x="2657074" y="721216"/>
                  <a:pt x="2701915" y="721216"/>
                </a:cubicBezTo>
                <a:lnTo>
                  <a:pt x="2724369" y="722353"/>
                </a:lnTo>
                <a:lnTo>
                  <a:pt x="2760974" y="627658"/>
                </a:lnTo>
                <a:cubicBezTo>
                  <a:pt x="2859573" y="440450"/>
                  <a:pt x="3090405" y="309092"/>
                  <a:pt x="3359439" y="309092"/>
                </a:cubicBezTo>
                <a:cubicBezTo>
                  <a:pt x="3404279" y="309092"/>
                  <a:pt x="3448056" y="312741"/>
                  <a:pt x="3490338" y="319689"/>
                </a:cubicBezTo>
                <a:lnTo>
                  <a:pt x="3500624" y="322253"/>
                </a:lnTo>
                <a:lnTo>
                  <a:pt x="3537095" y="268294"/>
                </a:lnTo>
                <a:cubicBezTo>
                  <a:pt x="3673270" y="106424"/>
                  <a:pt x="3903880" y="0"/>
                  <a:pt x="41654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nvPr>
        </p:nvSpPr>
        <p:spPr>
          <a:xfrm>
            <a:off x="3506963" y="2390776"/>
            <a:ext cx="5178075" cy="1242410"/>
          </a:xfrm>
        </p:spPr>
        <p:txBody>
          <a:bodyPr anchor="b" anchorCtr="0">
            <a:normAutofit/>
          </a:bodyPr>
          <a:lstStyle>
            <a:lvl1pPr algn="ctr">
              <a:defRPr sz="5400">
                <a:solidFill>
                  <a:schemeClr val="bg1"/>
                </a:solidFill>
              </a:defRPr>
            </a:lvl1pPr>
          </a:lstStyle>
          <a:p>
            <a:r>
              <a:rPr lang="zh-CN" altLang="en-US" dirty="0"/>
              <a:t>编辑标题</a:t>
            </a:r>
          </a:p>
        </p:txBody>
      </p:sp>
      <p:sp>
        <p:nvSpPr>
          <p:cNvPr id="3" name="日期占位符 2"/>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t>‹#›</a:t>
            </a:fld>
            <a:endParaRPr lang="zh-CN" altLang="en-US"/>
          </a:p>
        </p:txBody>
      </p:sp>
      <p:sp>
        <p:nvSpPr>
          <p:cNvPr id="20" name="任意多边形 30"/>
          <p:cNvSpPr/>
          <p:nvPr/>
        </p:nvSpPr>
        <p:spPr>
          <a:xfrm rot="20700000" flipH="1">
            <a:off x="5461137" y="1538364"/>
            <a:ext cx="1269722" cy="877899"/>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gradFill flip="none" rotWithShape="1">
            <a:gsLst>
              <a:gs pos="100000">
                <a:schemeClr val="accent2">
                  <a:alpha val="49000"/>
                </a:schemeClr>
              </a:gs>
              <a:gs pos="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hasCustomPrompt="1"/>
          </p:nvPr>
        </p:nvSpPr>
        <p:spPr>
          <a:xfrm>
            <a:off x="3506963" y="3652236"/>
            <a:ext cx="5178075" cy="710214"/>
          </a:xfrm>
        </p:spPr>
        <p:txBody>
          <a:bodyPr/>
          <a:lstStyle>
            <a:lvl1pPr marL="0" indent="0" algn="ctr">
              <a:buNone/>
              <a:defRPr>
                <a:solidFill>
                  <a:schemeClr val="bg1"/>
                </a:solidFill>
              </a:defRPr>
            </a:lvl1pPr>
          </a:lstStyle>
          <a:p>
            <a:pPr lvl="0"/>
            <a:r>
              <a:rPr lang="zh-CN" altLang="en-US" dirty="0"/>
              <a:t>单机此处编辑文本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lgn="l">
              <a:defRPr sz="3600"/>
            </a:lvl1pPr>
          </a:lstStyle>
          <a:p>
            <a:r>
              <a:rPr lang="zh-CN" altLang="en-US" dirty="0"/>
              <a:t>单击此处编辑母版标题样式</a:t>
            </a:r>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2018/5/2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375900" y="365125"/>
            <a:ext cx="977900" cy="5811838"/>
          </a:xfrm>
        </p:spPr>
        <p:txBody>
          <a:bodyPr vert="eaVert">
            <a:normAutofit/>
          </a:bodyPr>
          <a:lstStyle>
            <a:lvl1pPr>
              <a:defRPr sz="36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94488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ags" Target="../tags/tag5.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ags" Target="../tags/tag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p:cNvGrpSpPr/>
          <p:nvPr/>
        </p:nvGrpSpPr>
        <p:grpSpPr>
          <a:xfrm>
            <a:off x="9661847" y="894287"/>
            <a:ext cx="1743908" cy="267237"/>
            <a:chOff x="8626149" y="409857"/>
            <a:chExt cx="1743908" cy="267237"/>
          </a:xfrm>
          <a:solidFill>
            <a:schemeClr val="accent1"/>
          </a:solidFill>
        </p:grpSpPr>
        <p:sp>
          <p:nvSpPr>
            <p:cNvPr id="8" name="椭圆 7"/>
            <p:cNvSpPr/>
            <p:nvPr/>
          </p:nvSpPr>
          <p:spPr>
            <a:xfrm>
              <a:off x="10102820" y="409857"/>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331080" y="443263"/>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626149" y="476666"/>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84013" y="881666"/>
            <a:ext cx="1743908" cy="267237"/>
            <a:chOff x="8626149" y="409857"/>
            <a:chExt cx="1743908" cy="267237"/>
          </a:xfrm>
          <a:solidFill>
            <a:schemeClr val="accent1"/>
          </a:solidFill>
        </p:grpSpPr>
        <p:sp>
          <p:nvSpPr>
            <p:cNvPr id="12" name="椭圆 11"/>
            <p:cNvSpPr/>
            <p:nvPr/>
          </p:nvSpPr>
          <p:spPr>
            <a:xfrm>
              <a:off x="10102820" y="409857"/>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331080" y="443263"/>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626149" y="476666"/>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占位符 1"/>
          <p:cNvSpPr>
            <a:spLocks noGrp="1"/>
          </p:cNvSpPr>
          <p:nvPr>
            <p:ph type="title"/>
            <p:custDataLst>
              <p:tags r:id="rId12"/>
            </p:custDataLst>
          </p:nvPr>
        </p:nvSpPr>
        <p:spPr>
          <a:xfrm>
            <a:off x="2527921" y="365125"/>
            <a:ext cx="7133926"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5DC302A8-733F-4FC4-86EA-56C94980066F}" type="slidenum">
              <a:rPr lang="zh-CN" altLang="en-US" smtClean="0"/>
              <a:t>‹#›</a:t>
            </a:fld>
            <a:endParaRPr lang="zh-CN" altLang="en-US"/>
          </a:p>
        </p:txBody>
      </p:sp>
      <p:sp>
        <p:nvSpPr>
          <p:cNvPr id="15"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lnSpc>
          <a:spcPct val="12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p:cNvGrpSpPr/>
          <p:nvPr/>
        </p:nvGrpSpPr>
        <p:grpSpPr>
          <a:xfrm>
            <a:off x="9661847" y="894287"/>
            <a:ext cx="1743908" cy="267237"/>
            <a:chOff x="8626149" y="409857"/>
            <a:chExt cx="1743908" cy="267237"/>
          </a:xfrm>
          <a:solidFill>
            <a:schemeClr val="accent1"/>
          </a:solidFill>
        </p:grpSpPr>
        <p:sp>
          <p:nvSpPr>
            <p:cNvPr id="8" name="椭圆 7"/>
            <p:cNvSpPr/>
            <p:nvPr/>
          </p:nvSpPr>
          <p:spPr>
            <a:xfrm>
              <a:off x="10102820" y="409857"/>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9331080" y="443263"/>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p:nvSpPr>
          <p:spPr>
            <a:xfrm>
              <a:off x="8626149" y="476666"/>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1" name="组合 10"/>
          <p:cNvGrpSpPr/>
          <p:nvPr/>
        </p:nvGrpSpPr>
        <p:grpSpPr>
          <a:xfrm flipH="1">
            <a:off x="784014" y="881668"/>
            <a:ext cx="1743908" cy="267237"/>
            <a:chOff x="8626149" y="409857"/>
            <a:chExt cx="1743908" cy="267237"/>
          </a:xfrm>
          <a:solidFill>
            <a:schemeClr val="accent1"/>
          </a:solidFill>
        </p:grpSpPr>
        <p:sp>
          <p:nvSpPr>
            <p:cNvPr id="12" name="椭圆 11"/>
            <p:cNvSpPr/>
            <p:nvPr/>
          </p:nvSpPr>
          <p:spPr>
            <a:xfrm>
              <a:off x="10102820" y="409857"/>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椭圆 12"/>
            <p:cNvSpPr/>
            <p:nvPr/>
          </p:nvSpPr>
          <p:spPr>
            <a:xfrm>
              <a:off x="9331080" y="443263"/>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椭圆 13"/>
            <p:cNvSpPr/>
            <p:nvPr/>
          </p:nvSpPr>
          <p:spPr>
            <a:xfrm>
              <a:off x="8626149" y="476666"/>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占位符 1"/>
          <p:cNvSpPr>
            <a:spLocks noGrp="1"/>
          </p:cNvSpPr>
          <p:nvPr>
            <p:ph type="title"/>
            <p:custDataLst>
              <p:tags r:id="rId12"/>
            </p:custDataLst>
          </p:nvPr>
        </p:nvSpPr>
        <p:spPr>
          <a:xfrm>
            <a:off x="2527922" y="365127"/>
            <a:ext cx="7133927"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D7E32B8C-E81A-4559-905F-EA468C4AE0F6}" type="datetimeFigureOut">
              <a:rPr lang="zh-CN" altLang="en-US" smtClean="0"/>
              <a:t>2018/5/2</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5DC302A8-733F-4FC4-86EA-56C94980066F}" type="slidenum">
              <a:rPr lang="zh-CN" altLang="en-US" smtClean="0"/>
              <a:t>‹#›</a:t>
            </a:fld>
            <a:endParaRPr lang="zh-CN" altLang="en-US"/>
          </a:p>
        </p:txBody>
      </p:sp>
      <p:sp>
        <p:nvSpPr>
          <p:cNvPr id="15"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ctr" defTabSz="913765" rtl="0" eaLnBrk="1" latinLnBrk="0" hangingPunct="1">
        <a:lnSpc>
          <a:spcPct val="120000"/>
        </a:lnSpc>
        <a:spcBef>
          <a:spcPct val="0"/>
        </a:spcBef>
        <a:buNone/>
        <a:defRPr sz="4400" kern="1200">
          <a:solidFill>
            <a:schemeClr val="tx2"/>
          </a:solidFill>
          <a:latin typeface="+mj-lt"/>
          <a:ea typeface="+mj-ea"/>
          <a:cs typeface="+mj-cs"/>
        </a:defRPr>
      </a:lvl1pPr>
    </p:titleStyle>
    <p:bodyStyle>
      <a:lvl1pPr marL="228600" indent="-228600" algn="l" defTabSz="913765" rtl="0" eaLnBrk="1" latinLnBrk="0" hangingPunct="1">
        <a:lnSpc>
          <a:spcPct val="12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685800" indent="-228600" algn="l" defTabSz="913765"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3765"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3765"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3765"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tags" Target="../tags/tag9.xml"/><Relationship Id="rId7" Type="http://schemas.openxmlformats.org/officeDocument/2006/relationships/notesSlide" Target="../notesSlides/notesSlide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1.xml"/><Relationship Id="rId5" Type="http://schemas.openxmlformats.org/officeDocument/2006/relationships/tags" Target="../tags/tag11.xml"/><Relationship Id="rId4"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7.xml"/><Relationship Id="rId7" Type="http://schemas.openxmlformats.org/officeDocument/2006/relationships/image" Target="../media/image20.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4.xm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5.xml"/><Relationship Id="rId5" Type="http://schemas.openxmlformats.org/officeDocument/2006/relationships/slideLayout" Target="../slideLayouts/slideLayout13.xml"/><Relationship Id="rId4" Type="http://schemas.openxmlformats.org/officeDocument/2006/relationships/tags" Target="../tags/tag5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5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5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19.xml"/><Relationship Id="rId5" Type="http://schemas.openxmlformats.org/officeDocument/2006/relationships/slideLayout" Target="../slideLayouts/slideLayout13.xml"/><Relationship Id="rId4" Type="http://schemas.openxmlformats.org/officeDocument/2006/relationships/tags" Target="../tags/tag60.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4.xml"/><Relationship Id="rId7" Type="http://schemas.openxmlformats.org/officeDocument/2006/relationships/image" Target="../media/image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2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6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tags" Target="../tags/tag6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notesSlide" Target="../notesSlides/notesSlide23.xml"/><Relationship Id="rId5" Type="http://schemas.openxmlformats.org/officeDocument/2006/relationships/slideLayout" Target="../slideLayouts/slideLayout17.xml"/><Relationship Id="rId4" Type="http://schemas.openxmlformats.org/officeDocument/2006/relationships/tags" Target="../tags/tag68.xml"/></Relationships>
</file>

<file path=ppt/slides/_rels/slide24.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24.xml"/><Relationship Id="rId5" Type="http://schemas.openxmlformats.org/officeDocument/2006/relationships/slideLayout" Target="../slideLayouts/slideLayout17.xml"/><Relationship Id="rId4" Type="http://schemas.openxmlformats.org/officeDocument/2006/relationships/tags" Target="../tags/tag72.xml"/></Relationships>
</file>

<file path=ppt/slides/_rels/slide25.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notesSlide" Target="../notesSlides/notesSlide25.xml"/><Relationship Id="rId4"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3.xml"/><Relationship Id="rId5" Type="http://schemas.openxmlformats.org/officeDocument/2006/relationships/slideLayout" Target="../slideLayouts/slideLayout14.xml"/><Relationship Id="rId4" Type="http://schemas.openxmlformats.org/officeDocument/2006/relationships/tags" Target="../tags/tag18.xml"/></Relationships>
</file>

<file path=ppt/slides/_rels/slide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tags" Target="../tags/tag2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5.xml"/><Relationship Id="rId7" Type="http://schemas.openxmlformats.org/officeDocument/2006/relationships/image" Target="../media/image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tags" Target="../tags/tag29.xml"/></Relationships>
</file>

<file path=ppt/slides/_rels/slide7.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7.xml"/><Relationship Id="rId5" Type="http://schemas.openxmlformats.org/officeDocument/2006/relationships/slideLayout" Target="../slideLayouts/slideLayout13.xml"/><Relationship Id="rId4"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8.xml"/><Relationship Id="rId5" Type="http://schemas.openxmlformats.org/officeDocument/2006/relationships/slideLayout" Target="../slideLayouts/slideLayout17.xml"/><Relationship Id="rId4" Type="http://schemas.openxmlformats.org/officeDocument/2006/relationships/tags" Target="../tags/tag3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custDataLst>
              <p:tags r:id="rId2"/>
            </p:custDataLst>
          </p:nvPr>
        </p:nvSpPr>
        <p:spPr>
          <a:xfrm>
            <a:off x="2888343" y="2144851"/>
            <a:ext cx="6415315" cy="1089529"/>
          </a:xfrm>
        </p:spPr>
        <p:txBody>
          <a:bodyPr/>
          <a:lstStyle/>
          <a:p>
            <a:r>
              <a:rPr lang="zh-CN" altLang="en-US"/>
              <a:t>性能测试初探与分析</a:t>
            </a:r>
          </a:p>
        </p:txBody>
      </p:sp>
      <p:sp>
        <p:nvSpPr>
          <p:cNvPr id="8" name="副标题 7"/>
          <p:cNvSpPr>
            <a:spLocks noGrp="1"/>
          </p:cNvSpPr>
          <p:nvPr>
            <p:ph type="subTitle" idx="1"/>
            <p:custDataLst>
              <p:tags r:id="rId3"/>
            </p:custDataLst>
          </p:nvPr>
        </p:nvSpPr>
        <p:spPr>
          <a:xfrm>
            <a:off x="2888343" y="3313089"/>
            <a:ext cx="6415315" cy="461665"/>
          </a:xfrm>
        </p:spPr>
        <p:txBody>
          <a:bodyPr/>
          <a:lstStyle/>
          <a:p>
            <a:r>
              <a:rPr lang="en-US" altLang="zh-CN" dirty="0"/>
              <a:t>Preliminary Study and Analysis of Performance Test</a:t>
            </a:r>
          </a:p>
        </p:txBody>
      </p:sp>
      <p:sp>
        <p:nvSpPr>
          <p:cNvPr id="3" name="文本框 2"/>
          <p:cNvSpPr txBox="1"/>
          <p:nvPr>
            <p:custDataLst>
              <p:tags r:id="rId4"/>
            </p:custDataLst>
          </p:nvPr>
        </p:nvSpPr>
        <p:spPr>
          <a:xfrm>
            <a:off x="4287521" y="678670"/>
            <a:ext cx="3616325" cy="1311128"/>
          </a:xfrm>
          <a:prstGeom prst="rect">
            <a:avLst/>
          </a:prstGeom>
        </p:spPr>
        <p:txBody>
          <a:bodyPr vert="horz" lIns="91440" tIns="45720" rIns="91440" bIns="45720" rtlCol="0" anchor="ctr">
            <a:normAutofit fontScale="57500" lnSpcReduction="10000"/>
          </a:bodyPr>
          <a:lstStyle>
            <a:lvl1pPr indent="0" algn="ctr" defTabSz="913765">
              <a:lnSpc>
                <a:spcPct val="120000"/>
              </a:lnSpc>
              <a:spcBef>
                <a:spcPts val="1000"/>
              </a:spcBef>
              <a:buFont typeface="Arial" panose="020B0604020202020204" pitchFamily="34" charset="0"/>
              <a:buNone/>
              <a:defRPr sz="6600">
                <a:solidFill>
                  <a:schemeClr val="bg1"/>
                </a:solidFill>
              </a:defRPr>
            </a:lvl1pPr>
            <a:lvl2pPr marL="685800" indent="-228600" defTabSz="913765">
              <a:lnSpc>
                <a:spcPct val="120000"/>
              </a:lnSpc>
              <a:spcBef>
                <a:spcPts val="500"/>
              </a:spcBef>
              <a:buFont typeface="Arial" panose="020B0604020202020204" pitchFamily="34" charset="0"/>
              <a:buChar char="•"/>
              <a:defRPr sz="2000">
                <a:solidFill>
                  <a:schemeClr val="tx1">
                    <a:lumMod val="75000"/>
                    <a:lumOff val="25000"/>
                  </a:schemeClr>
                </a:solidFill>
              </a:defRPr>
            </a:lvl2pPr>
            <a:lvl3pPr marL="1143000" indent="-228600" defTabSz="913765">
              <a:lnSpc>
                <a:spcPct val="120000"/>
              </a:lnSpc>
              <a:spcBef>
                <a:spcPts val="500"/>
              </a:spcBef>
              <a:buFont typeface="Arial" panose="020B0604020202020204" pitchFamily="34" charset="0"/>
              <a:buChar char="•"/>
              <a:defRPr>
                <a:solidFill>
                  <a:schemeClr val="tx1">
                    <a:lumMod val="75000"/>
                    <a:lumOff val="25000"/>
                  </a:schemeClr>
                </a:solidFill>
              </a:defRPr>
            </a:lvl3pPr>
            <a:lvl4pPr marL="1600200" indent="-228600" defTabSz="913765">
              <a:lnSpc>
                <a:spcPct val="120000"/>
              </a:lnSpc>
              <a:spcBef>
                <a:spcPts val="500"/>
              </a:spcBef>
              <a:buFont typeface="Arial" panose="020B0604020202020204" pitchFamily="34" charset="0"/>
              <a:buChar char="•"/>
              <a:defRPr>
                <a:solidFill>
                  <a:schemeClr val="tx1">
                    <a:lumMod val="75000"/>
                    <a:lumOff val="25000"/>
                  </a:schemeClr>
                </a:solidFill>
              </a:defRPr>
            </a:lvl4pPr>
            <a:lvl5pPr marL="2057400" indent="-228600" defTabSz="913765">
              <a:lnSpc>
                <a:spcPct val="120000"/>
              </a:lnSpc>
              <a:spcBef>
                <a:spcPts val="500"/>
              </a:spcBef>
              <a:buFont typeface="Arial" panose="020B0604020202020204" pitchFamily="34" charset="0"/>
              <a:buChar char="•"/>
              <a:defRPr>
                <a:solidFill>
                  <a:schemeClr val="tx1">
                    <a:lumMod val="75000"/>
                    <a:lumOff val="25000"/>
                  </a:schemeClr>
                </a:solidFill>
              </a:defRPr>
            </a:lvl5pPr>
            <a:lvl6pPr marL="2514600" indent="-228600" defTabSz="913765">
              <a:lnSpc>
                <a:spcPct val="90000"/>
              </a:lnSpc>
              <a:spcBef>
                <a:spcPts val="500"/>
              </a:spcBef>
              <a:buFont typeface="Arial" panose="020B0604020202020204" pitchFamily="34" charset="0"/>
              <a:buChar char="•"/>
            </a:lvl6pPr>
            <a:lvl7pPr marL="2971800" indent="-228600" defTabSz="913765">
              <a:lnSpc>
                <a:spcPct val="90000"/>
              </a:lnSpc>
              <a:spcBef>
                <a:spcPts val="500"/>
              </a:spcBef>
              <a:buFont typeface="Arial" panose="020B0604020202020204" pitchFamily="34" charset="0"/>
              <a:buChar char="•"/>
            </a:lvl7pPr>
            <a:lvl8pPr marL="3429000" indent="-228600" defTabSz="913765">
              <a:lnSpc>
                <a:spcPct val="90000"/>
              </a:lnSpc>
              <a:spcBef>
                <a:spcPts val="500"/>
              </a:spcBef>
              <a:buFont typeface="Arial" panose="020B0604020202020204" pitchFamily="34" charset="0"/>
              <a:buChar char="•"/>
            </a:lvl8pPr>
            <a:lvl9pPr marL="3886200" indent="-228600" defTabSz="913765">
              <a:lnSpc>
                <a:spcPct val="90000"/>
              </a:lnSpc>
              <a:spcBef>
                <a:spcPts val="500"/>
              </a:spcBef>
              <a:buFont typeface="Arial" panose="020B0604020202020204" pitchFamily="34" charset="0"/>
              <a:buChar char="•"/>
            </a:lvl9pPr>
          </a:lstStyle>
          <a:p>
            <a:r>
              <a:rPr lang="en-US" altLang="zh-CN"/>
              <a:t>Unreal Engine 4</a:t>
            </a:r>
          </a:p>
        </p:txBody>
      </p:sp>
      <p:sp>
        <p:nvSpPr>
          <p:cNvPr id="2" name="文本框 1"/>
          <p:cNvSpPr txBox="1"/>
          <p:nvPr>
            <p:custDataLst>
              <p:tags r:id="rId5"/>
            </p:custDataLst>
          </p:nvPr>
        </p:nvSpPr>
        <p:spPr>
          <a:xfrm>
            <a:off x="7176770" y="4420235"/>
            <a:ext cx="4236720" cy="974090"/>
          </a:xfrm>
          <a:prstGeom prst="rect">
            <a:avLst/>
          </a:prstGeom>
        </p:spPr>
        <p:txBody>
          <a:bodyPr vert="horz" lIns="91440" tIns="45720" rIns="91440" bIns="45720" rtlCol="0" anchor="ctr">
            <a:normAutofit/>
          </a:bodyPr>
          <a:lstStyle>
            <a:lvl1pPr indent="0" algn="ctr" defTabSz="913765">
              <a:lnSpc>
                <a:spcPct val="120000"/>
              </a:lnSpc>
              <a:spcBef>
                <a:spcPts val="1000"/>
              </a:spcBef>
              <a:buFont typeface="Arial" panose="020B0604020202020204" pitchFamily="34" charset="0"/>
              <a:buNone/>
              <a:defRPr sz="6600">
                <a:solidFill>
                  <a:schemeClr val="bg1"/>
                </a:solidFill>
              </a:defRPr>
            </a:lvl1pPr>
            <a:lvl2pPr marL="685800" indent="-228600" defTabSz="913765">
              <a:lnSpc>
                <a:spcPct val="120000"/>
              </a:lnSpc>
              <a:spcBef>
                <a:spcPts val="500"/>
              </a:spcBef>
              <a:buFont typeface="Arial" panose="020B0604020202020204" pitchFamily="34" charset="0"/>
              <a:buChar char="•"/>
              <a:defRPr sz="2000">
                <a:solidFill>
                  <a:schemeClr val="tx1">
                    <a:lumMod val="75000"/>
                    <a:lumOff val="25000"/>
                  </a:schemeClr>
                </a:solidFill>
              </a:defRPr>
            </a:lvl2pPr>
            <a:lvl3pPr marL="1143000" indent="-228600" defTabSz="913765">
              <a:lnSpc>
                <a:spcPct val="120000"/>
              </a:lnSpc>
              <a:spcBef>
                <a:spcPts val="500"/>
              </a:spcBef>
              <a:buFont typeface="Arial" panose="020B0604020202020204" pitchFamily="34" charset="0"/>
              <a:buChar char="•"/>
              <a:defRPr>
                <a:solidFill>
                  <a:schemeClr val="tx1">
                    <a:lumMod val="75000"/>
                    <a:lumOff val="25000"/>
                  </a:schemeClr>
                </a:solidFill>
              </a:defRPr>
            </a:lvl3pPr>
            <a:lvl4pPr marL="1600200" indent="-228600" defTabSz="913765">
              <a:lnSpc>
                <a:spcPct val="120000"/>
              </a:lnSpc>
              <a:spcBef>
                <a:spcPts val="500"/>
              </a:spcBef>
              <a:buFont typeface="Arial" panose="020B0604020202020204" pitchFamily="34" charset="0"/>
              <a:buChar char="•"/>
              <a:defRPr>
                <a:solidFill>
                  <a:schemeClr val="tx1">
                    <a:lumMod val="75000"/>
                    <a:lumOff val="25000"/>
                  </a:schemeClr>
                </a:solidFill>
              </a:defRPr>
            </a:lvl4pPr>
            <a:lvl5pPr marL="2057400" indent="-228600" defTabSz="913765">
              <a:lnSpc>
                <a:spcPct val="120000"/>
              </a:lnSpc>
              <a:spcBef>
                <a:spcPts val="500"/>
              </a:spcBef>
              <a:buFont typeface="Arial" panose="020B0604020202020204" pitchFamily="34" charset="0"/>
              <a:buChar char="•"/>
              <a:defRPr>
                <a:solidFill>
                  <a:schemeClr val="tx1">
                    <a:lumMod val="75000"/>
                    <a:lumOff val="25000"/>
                  </a:schemeClr>
                </a:solidFill>
              </a:defRPr>
            </a:lvl5pPr>
            <a:lvl6pPr marL="2514600" indent="-228600" defTabSz="913765">
              <a:lnSpc>
                <a:spcPct val="90000"/>
              </a:lnSpc>
              <a:spcBef>
                <a:spcPts val="500"/>
              </a:spcBef>
              <a:buFont typeface="Arial" panose="020B0604020202020204" pitchFamily="34" charset="0"/>
              <a:buChar char="•"/>
            </a:lvl6pPr>
            <a:lvl7pPr marL="2971800" indent="-228600" defTabSz="913765">
              <a:lnSpc>
                <a:spcPct val="90000"/>
              </a:lnSpc>
              <a:spcBef>
                <a:spcPts val="500"/>
              </a:spcBef>
              <a:buFont typeface="Arial" panose="020B0604020202020204" pitchFamily="34" charset="0"/>
              <a:buChar char="•"/>
            </a:lvl7pPr>
            <a:lvl8pPr marL="3429000" indent="-228600" defTabSz="913765">
              <a:lnSpc>
                <a:spcPct val="90000"/>
              </a:lnSpc>
              <a:spcBef>
                <a:spcPts val="500"/>
              </a:spcBef>
              <a:buFont typeface="Arial" panose="020B0604020202020204" pitchFamily="34" charset="0"/>
              <a:buChar char="•"/>
            </a:lvl8pPr>
            <a:lvl9pPr marL="3886200" indent="-228600" defTabSz="913765">
              <a:lnSpc>
                <a:spcPct val="90000"/>
              </a:lnSpc>
              <a:spcBef>
                <a:spcPts val="500"/>
              </a:spcBef>
              <a:buFont typeface="Arial" panose="020B0604020202020204" pitchFamily="34" charset="0"/>
              <a:buChar char="•"/>
            </a:lvl9pPr>
          </a:lstStyle>
          <a:p>
            <a:r>
              <a:rPr lang="zh-CN" altLang="en-US" sz="2000"/>
              <a:t>无锡梵天信息技术股份有限公司</a:t>
            </a:r>
          </a:p>
          <a:p>
            <a:r>
              <a:rPr lang="zh-CN" altLang="en-US" sz="2000"/>
              <a:t>                         郭健   </a:t>
            </a:r>
            <a:r>
              <a:rPr lang="en-US" altLang="zh-CN" sz="2000"/>
              <a:t>2018.3.30</a:t>
            </a:r>
          </a:p>
        </p:txBody>
      </p:sp>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9306" y="1058209"/>
            <a:ext cx="2173284" cy="2173284"/>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2"/>
            </p:custDataLst>
          </p:nvPr>
        </p:nvSpPr>
        <p:spPr>
          <a:xfrm>
            <a:off x="4303486" y="566057"/>
            <a:ext cx="3628572" cy="7112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4000">
                <a:solidFill>
                  <a:schemeClr val="bg1"/>
                </a:solidFill>
                <a:latin typeface="+mj-lt"/>
                <a:ea typeface="+mj-ea"/>
                <a:cs typeface="+mj-cs"/>
              </a:rPr>
              <a:t>功能详解</a:t>
            </a:r>
          </a:p>
        </p:txBody>
      </p:sp>
      <p:pic>
        <p:nvPicPr>
          <p:cNvPr id="3" name="图片 2"/>
          <p:cNvPicPr>
            <a:picLocks noChangeAspect="1"/>
          </p:cNvPicPr>
          <p:nvPr/>
        </p:nvPicPr>
        <p:blipFill>
          <a:blip r:embed="rId5"/>
          <a:stretch>
            <a:fillRect/>
          </a:stretch>
        </p:blipFill>
        <p:spPr>
          <a:xfrm>
            <a:off x="786130" y="1585595"/>
            <a:ext cx="8409305" cy="561975"/>
          </a:xfrm>
          <a:prstGeom prst="rect">
            <a:avLst/>
          </a:prstGeom>
        </p:spPr>
      </p:pic>
      <p:sp>
        <p:nvSpPr>
          <p:cNvPr id="4" name="文本占位符 2"/>
          <p:cNvSpPr/>
          <p:nvPr/>
        </p:nvSpPr>
        <p:spPr>
          <a:xfrm>
            <a:off x="786130" y="2259330"/>
            <a:ext cx="10809605" cy="521335"/>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a:t>上图（</a:t>
            </a:r>
            <a:r>
              <a:rPr lang="en-US" altLang="zh-CN"/>
              <a:t>1</a:t>
            </a:r>
            <a:r>
              <a:rPr lang="zh-CN" altLang="en-US"/>
              <a:t>）为渲染线程和游戏线程的简图，蓝色区域为渲染线程、红色区域为游戏线程</a:t>
            </a:r>
          </a:p>
          <a:p>
            <a:endParaRPr lang="zh-CN" altLang="en-US"/>
          </a:p>
          <a:p>
            <a:endParaRPr lang="zh-CN" altLang="en-US"/>
          </a:p>
          <a:p>
            <a:endParaRPr lang="zh-CN" altLang="en-US"/>
          </a:p>
        </p:txBody>
      </p:sp>
      <p:pic>
        <p:nvPicPr>
          <p:cNvPr id="5" name="图片 4"/>
          <p:cNvPicPr>
            <a:picLocks noChangeAspect="1"/>
          </p:cNvPicPr>
          <p:nvPr/>
        </p:nvPicPr>
        <p:blipFill>
          <a:blip r:embed="rId6"/>
          <a:stretch>
            <a:fillRect/>
          </a:stretch>
        </p:blipFill>
        <p:spPr>
          <a:xfrm>
            <a:off x="786130" y="2938780"/>
            <a:ext cx="10429240" cy="2276475"/>
          </a:xfrm>
          <a:prstGeom prst="rect">
            <a:avLst/>
          </a:prstGeom>
        </p:spPr>
      </p:pic>
      <p:sp>
        <p:nvSpPr>
          <p:cNvPr id="6" name="文本占位符 2"/>
          <p:cNvSpPr/>
          <p:nvPr/>
        </p:nvSpPr>
        <p:spPr>
          <a:xfrm>
            <a:off x="786130" y="5377180"/>
            <a:ext cx="10809605" cy="1140460"/>
          </a:xfrm>
          <a:prstGeom prst="rect">
            <a:avLst/>
          </a:prstGeom>
        </p:spPr>
        <p:txBody>
          <a:bodyPr vert="horz" lIns="91440" tIns="45720" rIns="91440" bIns="45720" rtlCol="0">
            <a:normAutofit lnSpcReduction="10000"/>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a:t>上图（</a:t>
            </a:r>
            <a:r>
              <a:rPr lang="en-US" altLang="zh-CN"/>
              <a:t>2</a:t>
            </a:r>
            <a:r>
              <a:rPr lang="zh-CN" altLang="en-US"/>
              <a:t>）显示了抓取期间整个</a:t>
            </a:r>
            <a:r>
              <a:rPr lang="en-US" altLang="zh-CN"/>
              <a:t>CPU</a:t>
            </a:r>
            <a:r>
              <a:rPr lang="zh-CN" altLang="en-US"/>
              <a:t>加载的简图，在时间线上可单击任意部分来观察对应帧的</a:t>
            </a:r>
            <a:r>
              <a:rPr lang="en-US" altLang="zh-CN"/>
              <a:t>CPU</a:t>
            </a:r>
            <a:r>
              <a:rPr lang="zh-CN" altLang="en-US"/>
              <a:t>分析；也可通过拖拽形式选择帧范围查看平均值。像图示区域陡然飙升的地方化需要重点关注。</a:t>
            </a:r>
          </a:p>
          <a:p>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2"/>
            </p:custDataLst>
          </p:nvPr>
        </p:nvSpPr>
        <p:spPr>
          <a:xfrm>
            <a:off x="4303486" y="566057"/>
            <a:ext cx="3628572" cy="7112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4000">
                <a:solidFill>
                  <a:schemeClr val="bg1"/>
                </a:solidFill>
                <a:latin typeface="+mj-lt"/>
                <a:ea typeface="+mj-ea"/>
                <a:cs typeface="+mj-cs"/>
              </a:rPr>
              <a:t>功能详解</a:t>
            </a:r>
          </a:p>
        </p:txBody>
      </p:sp>
      <p:sp>
        <p:nvSpPr>
          <p:cNvPr id="4" name="文本占位符 2"/>
          <p:cNvSpPr/>
          <p:nvPr/>
        </p:nvSpPr>
        <p:spPr>
          <a:xfrm>
            <a:off x="623570" y="4164330"/>
            <a:ext cx="10972165" cy="2339340"/>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a:t>结合图（</a:t>
            </a:r>
            <a:r>
              <a:rPr lang="en-US" altLang="zh-CN"/>
              <a:t>2</a:t>
            </a:r>
            <a:r>
              <a:rPr lang="zh-CN" altLang="en-US"/>
              <a:t>）来看上图（</a:t>
            </a:r>
            <a:r>
              <a:rPr lang="en-US" altLang="zh-CN"/>
              <a:t>3</a:t>
            </a:r>
            <a:r>
              <a:rPr lang="zh-CN" altLang="en-US"/>
              <a:t>）是调用的不同函数花费时间的层级表，通过拖拽形式选取陡然飙升区域，选择</a:t>
            </a:r>
            <a:r>
              <a:rPr lang="en-US" altLang="zh-CN"/>
              <a:t>“</a:t>
            </a:r>
            <a:r>
              <a:rPr lang="zh-CN" altLang="en-US"/>
              <a:t>最大</a:t>
            </a:r>
            <a:r>
              <a:rPr lang="en-US" altLang="zh-CN"/>
              <a:t>”</a:t>
            </a:r>
            <a:r>
              <a:rPr lang="zh-CN" altLang="en-US"/>
              <a:t>查看花费时间最长的函数。</a:t>
            </a:r>
          </a:p>
          <a:p>
            <a:r>
              <a:rPr lang="en-US" altLang="zh-CN"/>
              <a:t>		  </a:t>
            </a:r>
          </a:p>
          <a:p>
            <a:r>
              <a:rPr lang="en-US" altLang="zh-CN"/>
              <a:t>                             </a:t>
            </a:r>
            <a:r>
              <a:rPr lang="zh-CN" altLang="en-US"/>
              <a:t>可单击倒三角来展开对应层查看此函数调用过程的分解和执行花费的时间。</a:t>
            </a:r>
          </a:p>
          <a:p>
            <a:endParaRPr lang="zh-CN" altLang="en-US"/>
          </a:p>
          <a:p>
            <a:endParaRPr lang="zh-CN" altLang="en-US"/>
          </a:p>
        </p:txBody>
      </p:sp>
      <p:pic>
        <p:nvPicPr>
          <p:cNvPr id="2" name="图片 1"/>
          <p:cNvPicPr>
            <a:picLocks noChangeAspect="1"/>
          </p:cNvPicPr>
          <p:nvPr/>
        </p:nvPicPr>
        <p:blipFill>
          <a:blip r:embed="rId5"/>
          <a:stretch>
            <a:fillRect/>
          </a:stretch>
        </p:blipFill>
        <p:spPr>
          <a:xfrm>
            <a:off x="623570" y="1398270"/>
            <a:ext cx="10944225" cy="2644775"/>
          </a:xfrm>
          <a:prstGeom prst="rect">
            <a:avLst/>
          </a:prstGeom>
        </p:spPr>
      </p:pic>
      <p:pic>
        <p:nvPicPr>
          <p:cNvPr id="8" name="图片 7"/>
          <p:cNvPicPr>
            <a:picLocks noChangeAspect="1"/>
          </p:cNvPicPr>
          <p:nvPr/>
        </p:nvPicPr>
        <p:blipFill>
          <a:blip r:embed="rId6"/>
          <a:stretch>
            <a:fillRect/>
          </a:stretch>
        </p:blipFill>
        <p:spPr>
          <a:xfrm>
            <a:off x="614045" y="5238750"/>
            <a:ext cx="1933575" cy="100965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2"/>
            </p:custDataLst>
          </p:nvPr>
        </p:nvSpPr>
        <p:spPr>
          <a:xfrm>
            <a:off x="4303486" y="566057"/>
            <a:ext cx="3628572" cy="7112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4000">
                <a:solidFill>
                  <a:schemeClr val="bg1"/>
                </a:solidFill>
                <a:latin typeface="+mj-lt"/>
                <a:ea typeface="+mj-ea"/>
                <a:cs typeface="+mj-cs"/>
              </a:rPr>
              <a:t>功能详解</a:t>
            </a:r>
          </a:p>
        </p:txBody>
      </p:sp>
      <p:sp>
        <p:nvSpPr>
          <p:cNvPr id="4" name="文本占位符 2"/>
          <p:cNvSpPr/>
          <p:nvPr/>
        </p:nvSpPr>
        <p:spPr>
          <a:xfrm>
            <a:off x="979805" y="4634865"/>
            <a:ext cx="10276840" cy="1898650"/>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t>上图（</a:t>
            </a:r>
            <a:r>
              <a:rPr lang="en-US" altLang="zh-CN"/>
              <a:t>4</a:t>
            </a:r>
            <a:r>
              <a:rPr lang="zh-CN"/>
              <a:t>）是选择特定函数后，查看当前函数正在调用的函数以及调用了哪些函数，同样可以清晰的看到这些调用与被调用函数执行时间与比例</a:t>
            </a:r>
          </a:p>
          <a:p>
            <a:r>
              <a:rPr lang="zh-CN" altLang="en-US"/>
              <a:t>如</a:t>
            </a:r>
            <a:r>
              <a:rPr lang="en-US" altLang="zh-CN"/>
              <a:t>CPU Stall - Wait For Event</a:t>
            </a:r>
            <a:r>
              <a:rPr lang="zh-CN" altLang="en-US"/>
              <a:t>函数正在调用</a:t>
            </a:r>
            <a:r>
              <a:rPr lang="en-US" altLang="zh-CN"/>
              <a:t>TaskGraphThreadNP</a:t>
            </a:r>
            <a:r>
              <a:rPr lang="zh-CN" altLang="en-US"/>
              <a:t>、</a:t>
            </a:r>
            <a:r>
              <a:rPr lang="en-US" altLang="zh-CN"/>
              <a:t>FUdpMessageBeaco</a:t>
            </a:r>
            <a:r>
              <a:rPr lang="zh-CN" altLang="en-US"/>
              <a:t>、</a:t>
            </a:r>
            <a:r>
              <a:rPr lang="en-US" altLang="zh-CN"/>
              <a:t>FUdpmessageProcessor</a:t>
            </a:r>
            <a:r>
              <a:rPr lang="zh-CN" altLang="en-US"/>
              <a:t>、</a:t>
            </a:r>
            <a:r>
              <a:rPr lang="en-US" altLang="zh-CN"/>
              <a:t>FMessageBus</a:t>
            </a:r>
            <a:r>
              <a:rPr lang="zh-CN" altLang="en-US"/>
              <a:t>及</a:t>
            </a:r>
            <a:r>
              <a:rPr lang="en-US" altLang="zh-CN"/>
              <a:t>TaskGraphThreadHP</a:t>
            </a:r>
            <a:r>
              <a:rPr lang="zh-CN" altLang="en-US"/>
              <a:t>五个函数。</a:t>
            </a:r>
          </a:p>
          <a:p>
            <a:endParaRPr lang="zh-CN" altLang="en-US"/>
          </a:p>
          <a:p>
            <a:endParaRPr lang="zh-CN" altLang="en-US"/>
          </a:p>
        </p:txBody>
      </p:sp>
      <p:pic>
        <p:nvPicPr>
          <p:cNvPr id="9" name="图片 8"/>
          <p:cNvPicPr>
            <a:picLocks noChangeAspect="1"/>
          </p:cNvPicPr>
          <p:nvPr/>
        </p:nvPicPr>
        <p:blipFill>
          <a:blip r:embed="rId5"/>
          <a:stretch>
            <a:fillRect/>
          </a:stretch>
        </p:blipFill>
        <p:spPr>
          <a:xfrm>
            <a:off x="979170" y="1362710"/>
            <a:ext cx="10276840" cy="300990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2"/>
            </p:custDataLst>
          </p:nvPr>
        </p:nvSpPr>
        <p:spPr>
          <a:xfrm>
            <a:off x="4303486" y="566057"/>
            <a:ext cx="3628572" cy="7112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4000">
                <a:solidFill>
                  <a:schemeClr val="bg1"/>
                </a:solidFill>
                <a:latin typeface="+mj-lt"/>
                <a:ea typeface="+mj-ea"/>
                <a:cs typeface="+mj-cs"/>
              </a:rPr>
              <a:t>功能详解</a:t>
            </a:r>
          </a:p>
        </p:txBody>
      </p:sp>
      <p:sp>
        <p:nvSpPr>
          <p:cNvPr id="4" name="文本占位符 2"/>
          <p:cNvSpPr/>
          <p:nvPr/>
        </p:nvSpPr>
        <p:spPr>
          <a:xfrm>
            <a:off x="4237355" y="1591310"/>
            <a:ext cx="7019290" cy="4227830"/>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t>左图（</a:t>
            </a:r>
            <a:r>
              <a:rPr lang="en-US" altLang="zh-CN"/>
              <a:t>5</a:t>
            </a:r>
            <a:r>
              <a:rPr lang="zh-CN"/>
              <a:t>）统计数据（组），可自定义按照分组方式、排序方式显示</a:t>
            </a:r>
            <a:r>
              <a:rPr lang="en-US" altLang="zh-CN"/>
              <a:t>\</a:t>
            </a:r>
            <a:r>
              <a:rPr lang="zh-CN" altLang="en-US"/>
              <a:t>隐藏；</a:t>
            </a:r>
          </a:p>
          <a:p>
            <a:r>
              <a:rPr lang="zh-CN" altLang="en-US"/>
              <a:t>同样可通过左侧倒三角点开查看单个统计项，鼠标悬停在标记上显示详细信息，如下图（</a:t>
            </a:r>
            <a:r>
              <a:rPr lang="en-US" altLang="zh-CN"/>
              <a:t>6</a:t>
            </a:r>
            <a:r>
              <a:rPr lang="zh-CN" altLang="en-US"/>
              <a:t>），主要关注最小、平均、最大三项值。</a:t>
            </a:r>
          </a:p>
        </p:txBody>
      </p:sp>
      <p:pic>
        <p:nvPicPr>
          <p:cNvPr id="2" name="图片 1"/>
          <p:cNvPicPr>
            <a:picLocks noChangeAspect="1"/>
          </p:cNvPicPr>
          <p:nvPr/>
        </p:nvPicPr>
        <p:blipFill>
          <a:blip r:embed="rId5"/>
          <a:stretch>
            <a:fillRect/>
          </a:stretch>
        </p:blipFill>
        <p:spPr>
          <a:xfrm>
            <a:off x="695325" y="1743075"/>
            <a:ext cx="3270250" cy="4076700"/>
          </a:xfrm>
          <a:prstGeom prst="rect">
            <a:avLst/>
          </a:prstGeom>
        </p:spPr>
      </p:pic>
      <p:pic>
        <p:nvPicPr>
          <p:cNvPr id="5" name="图片 4"/>
          <p:cNvPicPr>
            <a:picLocks noChangeAspect="1"/>
          </p:cNvPicPr>
          <p:nvPr/>
        </p:nvPicPr>
        <p:blipFill>
          <a:blip r:embed="rId6"/>
          <a:stretch>
            <a:fillRect/>
          </a:stretch>
        </p:blipFill>
        <p:spPr>
          <a:xfrm>
            <a:off x="4237355" y="3629025"/>
            <a:ext cx="5019040" cy="2190750"/>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custDataLst>
              <p:tags r:id="rId2"/>
            </p:custDataLst>
          </p:nvPr>
        </p:nvSpPr>
        <p:spPr>
          <a:xfrm>
            <a:off x="4303486" y="566057"/>
            <a:ext cx="3628572" cy="7112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4000">
                <a:solidFill>
                  <a:schemeClr val="bg1"/>
                </a:solidFill>
                <a:latin typeface="+mj-lt"/>
                <a:ea typeface="+mj-ea"/>
                <a:cs typeface="+mj-cs"/>
              </a:rPr>
              <a:t>功能详解</a:t>
            </a:r>
          </a:p>
        </p:txBody>
      </p:sp>
      <p:sp>
        <p:nvSpPr>
          <p:cNvPr id="4" name="文本占位符 2"/>
          <p:cNvSpPr/>
          <p:nvPr/>
        </p:nvSpPr>
        <p:spPr>
          <a:xfrm>
            <a:off x="789940" y="2211070"/>
            <a:ext cx="10466705" cy="1593850"/>
          </a:xfrm>
          <a:prstGeom prst="rect">
            <a:avLst/>
          </a:prstGeom>
        </p:spPr>
        <p:txBody>
          <a:bodyPr vert="horz" lIns="91440" tIns="45720" rIns="91440" bIns="45720" rtlCol="0">
            <a:normAutofit fontScale="87500" lnSpcReduction="10000"/>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t>上图（</a:t>
            </a:r>
            <a:r>
              <a:rPr lang="en-US" altLang="zh-CN"/>
              <a:t>7</a:t>
            </a:r>
            <a:r>
              <a:rPr lang="zh-CN"/>
              <a:t>）</a:t>
            </a:r>
          </a:p>
          <a:p>
            <a:r>
              <a:rPr lang="zh-CN" b="1"/>
              <a:t>类型</a:t>
            </a:r>
            <a:r>
              <a:rPr lang="zh-CN"/>
              <a:t>：包含</a:t>
            </a:r>
            <a:r>
              <a:rPr lang="en-US" altLang="zh-CN"/>
              <a:t>OneFrame</a:t>
            </a:r>
            <a:r>
              <a:rPr lang="zh-CN" altLang="en-US"/>
              <a:t>，单帧信息；拖拽选定区域后可显示平均时间或花费最长时间。</a:t>
            </a:r>
          </a:p>
          <a:p>
            <a:r>
              <a:rPr lang="zh-CN" altLang="en-US" b="1"/>
              <a:t>视图模式</a:t>
            </a:r>
            <a:r>
              <a:rPr lang="zh-CN" altLang="en-US"/>
              <a:t>：事件的层次属性图，可根据事件平级列表（按时间包含排序、按独占时间排序）按照事件名合并的时间平级列表（</a:t>
            </a:r>
            <a:r>
              <a:rPr lang="zh-CN" altLang="en-US">
                <a:sym typeface="+mn-ea"/>
              </a:rPr>
              <a:t>按时间包含排序、按独占时间排序</a:t>
            </a:r>
            <a:r>
              <a:rPr lang="zh-CN" altLang="en-US"/>
              <a:t>）。</a:t>
            </a:r>
          </a:p>
        </p:txBody>
      </p:sp>
      <p:pic>
        <p:nvPicPr>
          <p:cNvPr id="10" name="图片 9"/>
          <p:cNvPicPr>
            <a:picLocks noChangeAspect="1"/>
          </p:cNvPicPr>
          <p:nvPr/>
        </p:nvPicPr>
        <p:blipFill>
          <a:blip r:embed="rId5"/>
          <a:stretch>
            <a:fillRect/>
          </a:stretch>
        </p:blipFill>
        <p:spPr>
          <a:xfrm>
            <a:off x="789940" y="1509395"/>
            <a:ext cx="9218930" cy="561975"/>
          </a:xfrm>
          <a:prstGeom prst="rect">
            <a:avLst/>
          </a:prstGeom>
        </p:spPr>
      </p:pic>
      <p:pic>
        <p:nvPicPr>
          <p:cNvPr id="3" name="图片 2"/>
          <p:cNvPicPr>
            <a:picLocks noChangeAspect="1"/>
          </p:cNvPicPr>
          <p:nvPr/>
        </p:nvPicPr>
        <p:blipFill>
          <a:blip r:embed="rId6"/>
          <a:stretch>
            <a:fillRect/>
          </a:stretch>
        </p:blipFill>
        <p:spPr>
          <a:xfrm>
            <a:off x="789940" y="3909695"/>
            <a:ext cx="2666365" cy="1085850"/>
          </a:xfrm>
          <a:prstGeom prst="rect">
            <a:avLst/>
          </a:prstGeom>
        </p:spPr>
      </p:pic>
      <p:sp>
        <p:nvSpPr>
          <p:cNvPr id="6" name="文本占位符 2"/>
          <p:cNvSpPr/>
          <p:nvPr/>
        </p:nvSpPr>
        <p:spPr>
          <a:xfrm>
            <a:off x="3660140" y="3804920"/>
            <a:ext cx="7533640" cy="1208405"/>
          </a:xfrm>
          <a:prstGeom prst="rect">
            <a:avLst/>
          </a:prstGeom>
        </p:spPr>
        <p:txBody>
          <a:bodyPr vert="horz" lIns="91440" tIns="45720" rIns="91440" bIns="45720" rtlCol="0">
            <a:normAutofit lnSpcReduction="10000"/>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1600"/>
              <a:t>左图（</a:t>
            </a:r>
            <a:r>
              <a:rPr lang="en-US" altLang="zh-CN" sz="1600"/>
              <a:t>8</a:t>
            </a:r>
            <a:r>
              <a:rPr lang="zh-CN" altLang="en-US" sz="1600"/>
              <a:t>）       </a:t>
            </a:r>
            <a:r>
              <a:rPr lang="zh-CN" altLang="en-US" sz="1600">
                <a:sym typeface="+mn-ea"/>
              </a:rPr>
              <a:t>倒三角按钮显示了之前所选择的操作</a:t>
            </a:r>
            <a:endParaRPr lang="zh-CN" altLang="en-US" sz="1600"/>
          </a:p>
          <a:p>
            <a:r>
              <a:rPr lang="zh-CN" altLang="en-US" sz="1600"/>
              <a:t>             </a:t>
            </a:r>
            <a:r>
              <a:rPr lang="zh-CN" altLang="en-US" sz="1600">
                <a:sym typeface="+mn-ea"/>
              </a:rPr>
              <a:t>两个按钮可以自定义向前、先后在图表视图切换跳转</a:t>
            </a:r>
            <a:endParaRPr lang="zh-CN" altLang="en-US" sz="1600"/>
          </a:p>
          <a:p>
            <a:r>
              <a:rPr lang="zh-CN" altLang="en-US" sz="1600"/>
              <a:t>     </a:t>
            </a:r>
          </a:p>
        </p:txBody>
      </p:sp>
      <p:pic>
        <p:nvPicPr>
          <p:cNvPr id="9" name="图片 8"/>
          <p:cNvPicPr>
            <a:picLocks noChangeAspect="1"/>
          </p:cNvPicPr>
          <p:nvPr/>
        </p:nvPicPr>
        <p:blipFill>
          <a:blip r:embed="rId7"/>
          <a:stretch>
            <a:fillRect/>
          </a:stretch>
        </p:blipFill>
        <p:spPr>
          <a:xfrm>
            <a:off x="3798570" y="4257675"/>
            <a:ext cx="504825" cy="285750"/>
          </a:xfrm>
          <a:prstGeom prst="rect">
            <a:avLst/>
          </a:prstGeom>
        </p:spPr>
      </p:pic>
      <p:pic>
        <p:nvPicPr>
          <p:cNvPr id="13" name="图片 12"/>
          <p:cNvPicPr>
            <a:picLocks noChangeAspect="1"/>
          </p:cNvPicPr>
          <p:nvPr/>
        </p:nvPicPr>
        <p:blipFill>
          <a:blip r:embed="rId8"/>
          <a:stretch>
            <a:fillRect/>
          </a:stretch>
        </p:blipFill>
        <p:spPr>
          <a:xfrm>
            <a:off x="4747895" y="3838575"/>
            <a:ext cx="219075" cy="314325"/>
          </a:xfrm>
          <a:prstGeom prst="rect">
            <a:avLst/>
          </a:prstGeom>
        </p:spPr>
      </p:pic>
      <p:sp>
        <p:nvSpPr>
          <p:cNvPr id="15" name="文本占位符 2"/>
          <p:cNvSpPr/>
          <p:nvPr/>
        </p:nvSpPr>
        <p:spPr>
          <a:xfrm>
            <a:off x="3660140" y="5236210"/>
            <a:ext cx="7533640" cy="1208405"/>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sz="1600"/>
              <a:t>左图（</a:t>
            </a:r>
            <a:r>
              <a:rPr lang="en-US" altLang="zh-CN" sz="1600"/>
              <a:t>9</a:t>
            </a:r>
            <a:r>
              <a:rPr lang="zh-CN" altLang="en-US" sz="1600"/>
              <a:t>）中的火焰图标用来展开当前选择函数的时间层级列表，主要用来标记花费最多时间的路径。   </a:t>
            </a:r>
          </a:p>
        </p:txBody>
      </p:sp>
      <p:pic>
        <p:nvPicPr>
          <p:cNvPr id="16" name="图片 15"/>
          <p:cNvPicPr>
            <a:picLocks noChangeAspect="1"/>
          </p:cNvPicPr>
          <p:nvPr/>
        </p:nvPicPr>
        <p:blipFill>
          <a:blip r:embed="rId9"/>
          <a:stretch>
            <a:fillRect/>
          </a:stretch>
        </p:blipFill>
        <p:spPr>
          <a:xfrm>
            <a:off x="789940" y="5236210"/>
            <a:ext cx="2665730" cy="130492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4560528" y="2566154"/>
            <a:ext cx="4815701" cy="830997"/>
          </a:xfrm>
          <a:prstGeom prst="rect">
            <a:avLst/>
          </a:prstGeom>
        </p:spPr>
        <p:txBody>
          <a:bodyPr vert="horz" lIns="90000" tIns="46800" rIns="90000" bIns="46800" rtlCol="0" anchor="b">
            <a:normAutofit/>
          </a:bodyPr>
          <a:lstStyle>
            <a:lvl1pPr algn="ctr">
              <a:lnSpc>
                <a:spcPct val="120000"/>
              </a:lnSpc>
              <a:spcBef>
                <a:spcPct val="0"/>
              </a:spcBef>
              <a:buNone/>
              <a:defRPr sz="4000" b="1">
                <a:solidFill>
                  <a:schemeClr val="bg1"/>
                </a:solidFill>
                <a:latin typeface="+mj-lt"/>
                <a:ea typeface="+mj-ea"/>
                <a:cs typeface="+mj-cs"/>
              </a:defRPr>
            </a:lvl1pPr>
          </a:lstStyle>
          <a:p>
            <a:pPr algn="l"/>
            <a:r>
              <a:rPr lang="en-US" altLang="zh-CN"/>
              <a:t>   </a:t>
            </a:r>
            <a:r>
              <a:rPr lang="zh-CN" altLang="en-US"/>
              <a:t>性能测试初探</a:t>
            </a:r>
          </a:p>
        </p:txBody>
      </p:sp>
      <p:sp>
        <p:nvSpPr>
          <p:cNvPr id="3" name="文本框 2"/>
          <p:cNvSpPr txBox="1"/>
          <p:nvPr>
            <p:custDataLst>
              <p:tags r:id="rId3"/>
            </p:custDataLst>
          </p:nvPr>
        </p:nvSpPr>
        <p:spPr>
          <a:xfrm>
            <a:off x="4560528" y="3482196"/>
            <a:ext cx="4815701" cy="461665"/>
          </a:xfrm>
          <a:prstGeom prst="rect">
            <a:avLst/>
          </a:prstGeom>
        </p:spPr>
        <p:txBody>
          <a:bodyPr vert="horz" lIns="90000" tIns="46800" rIns="90000" bIns="46800" rtlCol="0">
            <a:normAutofit/>
          </a:bodyPr>
          <a:lstStyle>
            <a:lvl1pPr indent="0">
              <a:lnSpc>
                <a:spcPct val="120000"/>
              </a:lnSpc>
              <a:spcBef>
                <a:spcPts val="1000"/>
              </a:spcBef>
              <a:buFont typeface="Arial" panose="020B0604020202020204" pitchFamily="34" charset="0"/>
              <a:buNone/>
              <a:defRPr sz="2000">
                <a:solidFill>
                  <a:schemeClr val="bg1"/>
                </a:solidFill>
              </a:defRPr>
            </a:lvl1pPr>
            <a:lvl2pPr indent="0">
              <a:lnSpc>
                <a:spcPct val="120000"/>
              </a:lnSpc>
              <a:spcBef>
                <a:spcPts val="500"/>
              </a:spcBef>
              <a:buFont typeface="Arial" panose="020B0604020202020204" pitchFamily="34" charset="0"/>
              <a:buNone/>
              <a:defRPr sz="2000">
                <a:solidFill>
                  <a:schemeClr val="tx1">
                    <a:tint val="75000"/>
                  </a:schemeClr>
                </a:solidFill>
              </a:defRPr>
            </a:lvl2pPr>
            <a:lvl3pPr indent="0">
              <a:lnSpc>
                <a:spcPct val="120000"/>
              </a:lnSpc>
              <a:spcBef>
                <a:spcPts val="500"/>
              </a:spcBef>
              <a:buFont typeface="Arial" panose="020B0604020202020204" pitchFamily="34" charset="0"/>
              <a:buNone/>
              <a:defRPr>
                <a:solidFill>
                  <a:schemeClr val="tx1">
                    <a:tint val="75000"/>
                  </a:schemeClr>
                </a:solidFill>
              </a:defRPr>
            </a:lvl3pPr>
            <a:lvl4pPr indent="0">
              <a:lnSpc>
                <a:spcPct val="120000"/>
              </a:lnSpc>
              <a:spcBef>
                <a:spcPts val="500"/>
              </a:spcBef>
              <a:buFont typeface="Arial" panose="020B0604020202020204" pitchFamily="34" charset="0"/>
              <a:buNone/>
              <a:defRPr sz="1600">
                <a:solidFill>
                  <a:schemeClr val="tx1">
                    <a:tint val="75000"/>
                  </a:schemeClr>
                </a:solidFill>
              </a:defRPr>
            </a:lvl4pPr>
            <a:lvl5pPr indent="0">
              <a:lnSpc>
                <a:spcPct val="12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altLang="zh-CN" dirty="0"/>
              <a:t>                 GPU</a:t>
            </a:r>
            <a:r>
              <a:rPr lang="zh-CN" altLang="en-US" dirty="0"/>
              <a:t>性能分析</a:t>
            </a:r>
          </a:p>
        </p:txBody>
      </p:sp>
      <p:sp>
        <p:nvSpPr>
          <p:cNvPr id="4" name="文本框 3"/>
          <p:cNvSpPr txBox="1"/>
          <p:nvPr>
            <p:custDataLst>
              <p:tags r:id="rId4"/>
            </p:custDataLst>
          </p:nvPr>
        </p:nvSpPr>
        <p:spPr>
          <a:xfrm>
            <a:off x="3044727" y="2544642"/>
            <a:ext cx="1441420" cy="1446551"/>
          </a:xfrm>
          <a:prstGeom prst="rect">
            <a:avLst/>
          </a:prstGeom>
          <a:noFill/>
        </p:spPr>
        <p:txBody>
          <a:bodyPr wrap="none" lIns="90000" tIns="46800" rIns="90000" bIns="46800" rtlCol="0" anchor="ctr">
            <a:normAutofit/>
          </a:bodyPr>
          <a:lstStyle>
            <a:defPPr>
              <a:defRPr lang="zh-CN"/>
            </a:defPPr>
            <a:lvl1pPr algn="ctr">
              <a:defRPr sz="8800">
                <a:solidFill>
                  <a:schemeClr val="bg1"/>
                </a:solidFill>
                <a:ea typeface="华文细黑" panose="02010600040101010101" pitchFamily="2" charset="-122"/>
              </a:defRPr>
            </a:lvl1pPr>
          </a:lstStyle>
          <a:p>
            <a:r>
              <a:rPr lang="en-US" altLang="zh-CN">
                <a:ea typeface="+mn-ea"/>
              </a:rPr>
              <a:t>03</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075865" y="539447"/>
            <a:ext cx="10040273" cy="1014125"/>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pPr algn="ctr"/>
            <a:r>
              <a:rPr lang="zh-CN" dirty="0">
                <a:solidFill>
                  <a:schemeClr val="tx2"/>
                </a:solidFill>
              </a:rPr>
              <a:t>性能测试初探三  </a:t>
            </a:r>
            <a:r>
              <a:rPr lang="en-US" altLang="zh-CN" dirty="0">
                <a:solidFill>
                  <a:schemeClr val="tx2"/>
                </a:solidFill>
              </a:rPr>
              <a:t>GPU</a:t>
            </a:r>
            <a:r>
              <a:rPr lang="zh-CN" altLang="en-US" dirty="0">
                <a:solidFill>
                  <a:schemeClr val="tx2"/>
                </a:solidFill>
              </a:rPr>
              <a:t>性能分析</a:t>
            </a:r>
          </a:p>
        </p:txBody>
      </p:sp>
      <p:sp>
        <p:nvSpPr>
          <p:cNvPr id="15" name="文本占位符 2"/>
          <p:cNvSpPr/>
          <p:nvPr/>
        </p:nvSpPr>
        <p:spPr>
          <a:xfrm>
            <a:off x="1075690" y="1553845"/>
            <a:ext cx="10118090" cy="4890770"/>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a:t>假设瓶颈在</a:t>
            </a:r>
            <a:r>
              <a:rPr lang="en-US" altLang="zh-CN"/>
              <a:t>GPU</a:t>
            </a:r>
            <a:r>
              <a:rPr lang="zh-CN" altLang="en-US"/>
              <a:t>，最快的验证方法是改变分辨率，通过降低分辨率来提高游戏帧数。   </a:t>
            </a:r>
          </a:p>
          <a:p>
            <a:r>
              <a:rPr lang="zh-CN" altLang="en-US"/>
              <a:t>如果帧数有大幅度提升，那么可以判定是</a:t>
            </a:r>
            <a:r>
              <a:rPr lang="en-US" altLang="zh-CN"/>
              <a:t>GPU</a:t>
            </a:r>
            <a:r>
              <a:rPr lang="zh-CN" altLang="en-US"/>
              <a:t>瓶颈；反之可能是游戏面数过多导致的。</a:t>
            </a:r>
          </a:p>
          <a:p>
            <a:endParaRPr lang="zh-CN" altLang="en-US"/>
          </a:p>
          <a:p>
            <a:pPr>
              <a:buFont typeface="Wingdings" panose="05000000000000000000" charset="0"/>
              <a:buChar char=""/>
            </a:pPr>
            <a:r>
              <a:rPr lang="en-US" altLang="zh-CN"/>
              <a:t> GPUProfiling</a:t>
            </a:r>
          </a:p>
          <a:p>
            <a:pPr>
              <a:buFont typeface="Wingdings" panose="05000000000000000000" charset="0"/>
            </a:pPr>
            <a:r>
              <a:rPr lang="en-US" altLang="zh-CN"/>
              <a:t>GPU</a:t>
            </a:r>
            <a:r>
              <a:rPr lang="zh-CN" altLang="en-US"/>
              <a:t>分析工具可以快速确定</a:t>
            </a:r>
            <a:r>
              <a:rPr lang="en-US" altLang="zh-CN"/>
              <a:t>VR</a:t>
            </a:r>
            <a:r>
              <a:rPr lang="zh-CN" altLang="en-US"/>
              <a:t>项目中的多通道</a:t>
            </a:r>
            <a:r>
              <a:rPr lang="en-US" altLang="zh-CN"/>
              <a:t>GPU</a:t>
            </a:r>
            <a:r>
              <a:rPr lang="zh-CN" altLang="en-US"/>
              <a:t>性能消耗，更精确到绘制调用。</a:t>
            </a:r>
          </a:p>
          <a:p>
            <a:pPr>
              <a:buFont typeface="Wingdings" panose="05000000000000000000" charset="0"/>
            </a:pPr>
            <a:r>
              <a:rPr lang="zh-CN" altLang="en-US"/>
              <a:t>如图（</a:t>
            </a:r>
            <a:r>
              <a:rPr lang="en-US" altLang="zh-CN"/>
              <a:t>10</a:t>
            </a:r>
            <a:r>
              <a:rPr lang="zh-CN" altLang="en-US"/>
              <a:t>）可以看到场景渲染步骤，顶部显示它们在</a:t>
            </a:r>
            <a:r>
              <a:rPr lang="en-US" altLang="zh-CN"/>
              <a:t>GPU</a:t>
            </a:r>
            <a:r>
              <a:rPr lang="zh-CN" altLang="en-US"/>
              <a:t>上花费多少时间。</a:t>
            </a:r>
          </a:p>
          <a:p>
            <a:pPr>
              <a:buFont typeface="Wingdings" panose="05000000000000000000" charset="0"/>
            </a:pPr>
            <a:r>
              <a:rPr lang="zh-CN" altLang="en-US"/>
              <a:t>在图或列表中选择任一入口，两个地方会同时选定选中的对象，鼠标悬停在图上同样会显</a:t>
            </a:r>
          </a:p>
          <a:p>
            <a:pPr>
              <a:buFont typeface="Wingdings" panose="05000000000000000000" charset="0"/>
            </a:pPr>
            <a:r>
              <a:rPr lang="zh-CN" altLang="en-US"/>
              <a:t>示</a:t>
            </a:r>
            <a:r>
              <a:rPr lang="en-US" altLang="zh-CN"/>
              <a:t>GPU</a:t>
            </a:r>
            <a:r>
              <a:rPr lang="zh-CN" altLang="en-US"/>
              <a:t>任务名称。</a:t>
            </a:r>
          </a:p>
          <a:p>
            <a:pPr>
              <a:buFont typeface="Wingdings" panose="05000000000000000000" charset="0"/>
            </a:pPr>
            <a:endParaRPr lang="zh-CN" altLang="en-US"/>
          </a:p>
          <a:p>
            <a:pPr>
              <a:buFont typeface="Wingdings" panose="05000000000000000000" charset="0"/>
            </a:pPr>
            <a:endParaRPr lang="zh-CN" altLang="en-US"/>
          </a:p>
          <a:p>
            <a:pPr>
              <a:buFont typeface="Wingdings" panose="05000000000000000000" charset="0"/>
            </a:pPr>
            <a:endParaRPr lang="zh-CN" altLang="en-US"/>
          </a:p>
          <a:p>
            <a:pPr>
              <a:buFont typeface="Wingdings" panose="05000000000000000000" charset="0"/>
            </a:pPr>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1001395" y="382905"/>
            <a:ext cx="10965815" cy="979805"/>
          </a:xfrm>
        </p:spPr>
        <p:txBody>
          <a:bodyPr>
            <a:normAutofit/>
          </a:bodyPr>
          <a:lstStyle/>
          <a:p>
            <a:r>
              <a:rPr lang="zh-CN" altLang="en-US"/>
              <a:t>控制台输入命令</a:t>
            </a:r>
            <a:r>
              <a:rPr lang="en-US" altLang="zh-CN"/>
              <a:t>ProfileGPU</a:t>
            </a:r>
            <a:r>
              <a:rPr lang="zh-CN" altLang="en-US"/>
              <a:t>或通过快捷方式</a:t>
            </a:r>
            <a:r>
              <a:rPr lang="en-US" altLang="zh-CN"/>
              <a:t>Ctrl + Shift + , </a:t>
            </a:r>
            <a:r>
              <a:rPr lang="zh-CN" altLang="en-US"/>
              <a:t>打开</a:t>
            </a:r>
            <a:r>
              <a:rPr lang="en-US" altLang="zh-CN"/>
              <a:t>GPU</a:t>
            </a:r>
            <a:r>
              <a:rPr lang="zh-CN" altLang="en-US"/>
              <a:t>可视化查看器，如图（</a:t>
            </a:r>
            <a:r>
              <a:rPr lang="en-US" altLang="zh-CN"/>
              <a:t>10</a:t>
            </a:r>
            <a:r>
              <a:rPr lang="zh-CN" altLang="en-US"/>
              <a:t>）所示</a:t>
            </a:r>
          </a:p>
          <a:p>
            <a:endParaRPr lang="zh-CN" altLang="en-US"/>
          </a:p>
          <a:p>
            <a:endParaRPr lang="zh-CN" altLang="en-US"/>
          </a:p>
          <a:p>
            <a:endParaRPr lang="zh-CN" altLang="en-US"/>
          </a:p>
        </p:txBody>
      </p:sp>
      <p:pic>
        <p:nvPicPr>
          <p:cNvPr id="5" name="图片 4"/>
          <p:cNvPicPr>
            <a:picLocks noChangeAspect="1"/>
          </p:cNvPicPr>
          <p:nvPr/>
        </p:nvPicPr>
        <p:blipFill>
          <a:blip r:embed="rId4"/>
          <a:stretch>
            <a:fillRect/>
          </a:stretch>
        </p:blipFill>
        <p:spPr>
          <a:xfrm>
            <a:off x="1096645" y="1290955"/>
            <a:ext cx="7856220" cy="542988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1001395" y="382905"/>
            <a:ext cx="10965815" cy="979805"/>
          </a:xfrm>
        </p:spPr>
        <p:txBody>
          <a:bodyPr>
            <a:normAutofit/>
          </a:bodyPr>
          <a:lstStyle/>
          <a:p>
            <a:r>
              <a:rPr lang="zh-CN" altLang="en-US"/>
              <a:t>命令</a:t>
            </a:r>
            <a:r>
              <a:rPr lang="en-US" altLang="zh-CN"/>
              <a:t>ProfileGPU</a:t>
            </a:r>
            <a:r>
              <a:rPr lang="zh-CN" altLang="en-US"/>
              <a:t>同时也向日志文件和输出日志输出了相同的信息，通过</a:t>
            </a:r>
            <a:r>
              <a:rPr lang="en-US" altLang="zh-CN"/>
              <a:t>“</a:t>
            </a:r>
            <a:r>
              <a:rPr lang="zh-CN" altLang="en-US"/>
              <a:t>输出日志</a:t>
            </a:r>
            <a:r>
              <a:rPr lang="en-US" altLang="zh-CN"/>
              <a:t>”</a:t>
            </a:r>
            <a:r>
              <a:rPr lang="zh-CN" altLang="en-US"/>
              <a:t>查看详细内容，主要包括消耗时间、百分比、绘制、初始量和顶点的数量等。</a:t>
            </a:r>
          </a:p>
          <a:p>
            <a:endParaRPr lang="zh-CN" altLang="en-US"/>
          </a:p>
          <a:p>
            <a:endParaRPr lang="zh-CN" altLang="en-US"/>
          </a:p>
          <a:p>
            <a:endParaRPr lang="zh-CN" altLang="en-US"/>
          </a:p>
        </p:txBody>
      </p:sp>
      <p:pic>
        <p:nvPicPr>
          <p:cNvPr id="2" name="图片 1"/>
          <p:cNvPicPr>
            <a:picLocks noChangeAspect="1"/>
          </p:cNvPicPr>
          <p:nvPr/>
        </p:nvPicPr>
        <p:blipFill>
          <a:blip r:embed="rId4"/>
          <a:stretch>
            <a:fillRect/>
          </a:stretch>
        </p:blipFill>
        <p:spPr>
          <a:xfrm>
            <a:off x="1076325" y="1496060"/>
            <a:ext cx="9810115" cy="500380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4560528" y="2566154"/>
            <a:ext cx="4815701" cy="830997"/>
          </a:xfrm>
          <a:prstGeom prst="rect">
            <a:avLst/>
          </a:prstGeom>
        </p:spPr>
        <p:txBody>
          <a:bodyPr vert="horz" lIns="90000" tIns="46800" rIns="90000" bIns="46800" rtlCol="0" anchor="b">
            <a:normAutofit/>
          </a:bodyPr>
          <a:lstStyle>
            <a:lvl1pPr algn="ctr">
              <a:lnSpc>
                <a:spcPct val="120000"/>
              </a:lnSpc>
              <a:spcBef>
                <a:spcPct val="0"/>
              </a:spcBef>
              <a:buNone/>
              <a:defRPr sz="4000" b="1">
                <a:solidFill>
                  <a:schemeClr val="bg1"/>
                </a:solidFill>
                <a:latin typeface="+mj-lt"/>
                <a:ea typeface="+mj-ea"/>
                <a:cs typeface="+mj-cs"/>
              </a:defRPr>
            </a:lvl1pPr>
          </a:lstStyle>
          <a:p>
            <a:pPr algn="l"/>
            <a:r>
              <a:rPr lang="en-US" altLang="zh-CN"/>
              <a:t>   </a:t>
            </a:r>
            <a:r>
              <a:rPr lang="zh-CN" altLang="en-US"/>
              <a:t>性能测试初探</a:t>
            </a:r>
          </a:p>
        </p:txBody>
      </p:sp>
      <p:sp>
        <p:nvSpPr>
          <p:cNvPr id="3" name="文本框 2"/>
          <p:cNvSpPr txBox="1"/>
          <p:nvPr>
            <p:custDataLst>
              <p:tags r:id="rId3"/>
            </p:custDataLst>
          </p:nvPr>
        </p:nvSpPr>
        <p:spPr>
          <a:xfrm>
            <a:off x="4560528" y="3482196"/>
            <a:ext cx="4815701" cy="461665"/>
          </a:xfrm>
          <a:prstGeom prst="rect">
            <a:avLst/>
          </a:prstGeom>
        </p:spPr>
        <p:txBody>
          <a:bodyPr vert="horz" lIns="90000" tIns="46800" rIns="90000" bIns="46800" rtlCol="0">
            <a:normAutofit/>
          </a:bodyPr>
          <a:lstStyle>
            <a:lvl1pPr indent="0">
              <a:lnSpc>
                <a:spcPct val="120000"/>
              </a:lnSpc>
              <a:spcBef>
                <a:spcPts val="1000"/>
              </a:spcBef>
              <a:buFont typeface="Arial" panose="020B0604020202020204" pitchFamily="34" charset="0"/>
              <a:buNone/>
              <a:defRPr sz="2000">
                <a:solidFill>
                  <a:schemeClr val="bg1"/>
                </a:solidFill>
              </a:defRPr>
            </a:lvl1pPr>
            <a:lvl2pPr indent="0">
              <a:lnSpc>
                <a:spcPct val="120000"/>
              </a:lnSpc>
              <a:spcBef>
                <a:spcPts val="500"/>
              </a:spcBef>
              <a:buFont typeface="Arial" panose="020B0604020202020204" pitchFamily="34" charset="0"/>
              <a:buNone/>
              <a:defRPr sz="2000">
                <a:solidFill>
                  <a:schemeClr val="tx1">
                    <a:tint val="75000"/>
                  </a:schemeClr>
                </a:solidFill>
              </a:defRPr>
            </a:lvl2pPr>
            <a:lvl3pPr indent="0">
              <a:lnSpc>
                <a:spcPct val="120000"/>
              </a:lnSpc>
              <a:spcBef>
                <a:spcPts val="500"/>
              </a:spcBef>
              <a:buFont typeface="Arial" panose="020B0604020202020204" pitchFamily="34" charset="0"/>
              <a:buNone/>
              <a:defRPr>
                <a:solidFill>
                  <a:schemeClr val="tx1">
                    <a:tint val="75000"/>
                  </a:schemeClr>
                </a:solidFill>
              </a:defRPr>
            </a:lvl3pPr>
            <a:lvl4pPr indent="0">
              <a:lnSpc>
                <a:spcPct val="120000"/>
              </a:lnSpc>
              <a:spcBef>
                <a:spcPts val="500"/>
              </a:spcBef>
              <a:buFont typeface="Arial" panose="020B0604020202020204" pitchFamily="34" charset="0"/>
              <a:buNone/>
              <a:defRPr sz="1600">
                <a:solidFill>
                  <a:schemeClr val="tx1">
                    <a:tint val="75000"/>
                  </a:schemeClr>
                </a:solidFill>
              </a:defRPr>
            </a:lvl4pPr>
            <a:lvl5pPr indent="0">
              <a:lnSpc>
                <a:spcPct val="12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altLang="zh-CN" dirty="0"/>
              <a:t>                 </a:t>
            </a:r>
            <a:r>
              <a:rPr lang="zh-CN" dirty="0"/>
              <a:t>常用测试指令</a:t>
            </a:r>
          </a:p>
        </p:txBody>
      </p:sp>
      <p:sp>
        <p:nvSpPr>
          <p:cNvPr id="4" name="文本框 3"/>
          <p:cNvSpPr txBox="1"/>
          <p:nvPr>
            <p:custDataLst>
              <p:tags r:id="rId4"/>
            </p:custDataLst>
          </p:nvPr>
        </p:nvSpPr>
        <p:spPr>
          <a:xfrm>
            <a:off x="3044727" y="2544642"/>
            <a:ext cx="1441420" cy="1446551"/>
          </a:xfrm>
          <a:prstGeom prst="rect">
            <a:avLst/>
          </a:prstGeom>
          <a:noFill/>
        </p:spPr>
        <p:txBody>
          <a:bodyPr wrap="none" lIns="90000" tIns="46800" rIns="90000" bIns="46800" rtlCol="0" anchor="ctr">
            <a:normAutofit/>
          </a:bodyPr>
          <a:lstStyle>
            <a:defPPr>
              <a:defRPr lang="zh-CN"/>
            </a:defPPr>
            <a:lvl1pPr algn="ctr">
              <a:defRPr sz="8800">
                <a:solidFill>
                  <a:schemeClr val="bg1"/>
                </a:solidFill>
                <a:ea typeface="华文细黑" panose="02010600040101010101" pitchFamily="2" charset="-122"/>
              </a:defRPr>
            </a:lvl1pPr>
          </a:lstStyle>
          <a:p>
            <a:r>
              <a:rPr lang="en-US" altLang="zh-CN">
                <a:ea typeface="+mn-ea"/>
              </a:rPr>
              <a:t>04</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sz="4000" dirty="0"/>
              <a:t>什么是</a:t>
            </a:r>
            <a:r>
              <a:rPr lang="en-US" altLang="zh-CN" sz="4000" dirty="0"/>
              <a:t>VR</a:t>
            </a:r>
            <a:r>
              <a:rPr lang="zh-CN" altLang="en-US" sz="4000" dirty="0"/>
              <a:t>？</a:t>
            </a:r>
          </a:p>
        </p:txBody>
      </p:sp>
      <p:sp>
        <p:nvSpPr>
          <p:cNvPr id="3" name="内容占位符 2"/>
          <p:cNvSpPr>
            <a:spLocks noGrp="1"/>
          </p:cNvSpPr>
          <p:nvPr>
            <p:ph idx="1"/>
            <p:custDataLst>
              <p:tags r:id="rId3"/>
            </p:custDataLst>
          </p:nvPr>
        </p:nvSpPr>
        <p:spPr>
          <a:xfrm>
            <a:off x="838200" y="1691005"/>
            <a:ext cx="10515600" cy="4486275"/>
          </a:xfrm>
        </p:spPr>
        <p:txBody>
          <a:bodyPr>
            <a:normAutofit/>
          </a:bodyPr>
          <a:lstStyle/>
          <a:p>
            <a:pPr algn="just">
              <a:lnSpc>
                <a:spcPct val="120000"/>
              </a:lnSpc>
            </a:pPr>
            <a:r>
              <a:rPr lang="zh-CN" altLang="en-US" sz="2000" dirty="0"/>
              <a:t>据百科的词条显示：</a:t>
            </a:r>
            <a:r>
              <a:rPr lang="en-US" altLang="zh-CN" sz="2000" dirty="0"/>
              <a:t>VR</a:t>
            </a:r>
            <a:r>
              <a:rPr lang="zh-CN" altLang="en-US" sz="2000" dirty="0"/>
              <a:t>（</a:t>
            </a:r>
            <a:r>
              <a:rPr lang="en-US" altLang="zh-CN" sz="2000" dirty="0"/>
              <a:t>Virtual Reality</a:t>
            </a:r>
            <a:r>
              <a:rPr lang="zh-CN" altLang="en-US" sz="2000" dirty="0"/>
              <a:t>），即虚拟现实。是一种可以创建和体验虚拟世界的计算机仿真系统，它利用计算机生成一种模拟环境，是一种多源信息融合的、交互式的三维动态视景和实体行为的系统仿真使用户沉浸到该环境中。</a:t>
            </a:r>
            <a:endParaRPr lang="en-US" altLang="zh-CN" sz="2000" dirty="0"/>
          </a:p>
          <a:p>
            <a:pPr algn="just">
              <a:lnSpc>
                <a:spcPct val="120000"/>
              </a:lnSpc>
            </a:pPr>
            <a:r>
              <a:rPr lang="zh-CN" altLang="en-US" sz="2000" dirty="0"/>
              <a:t>目前</a:t>
            </a:r>
            <a:r>
              <a:rPr lang="en-US" altLang="zh-CN" sz="2000" dirty="0"/>
              <a:t>VR</a:t>
            </a:r>
            <a:r>
              <a:rPr lang="zh-CN" altLang="en-US" sz="2000" dirty="0"/>
              <a:t>技术在教育领域、军事领域、工业领域、医疗行业、游戏娱乐、航空航天等已广泛应用。本次我们主要结合游戏项目来谈谈</a:t>
            </a:r>
            <a:r>
              <a:rPr lang="en-US" altLang="zh-CN" sz="2000" dirty="0"/>
              <a:t>UE4</a:t>
            </a:r>
            <a:r>
              <a:rPr lang="zh-CN" altLang="en-US" sz="2000" dirty="0"/>
              <a:t>游戏的性能测试与分析。</a:t>
            </a:r>
          </a:p>
          <a:p>
            <a:pPr algn="just">
              <a:lnSpc>
                <a:spcPct val="120000"/>
              </a:lnSpc>
            </a:pPr>
            <a:endParaRPr lang="zh-CN" altLang="en-US" sz="2000" dirty="0"/>
          </a:p>
        </p:txBody>
      </p:sp>
      <p:pic>
        <p:nvPicPr>
          <p:cNvPr id="4" name="图片 3"/>
          <p:cNvPicPr>
            <a:picLocks noChangeAspect="1"/>
          </p:cNvPicPr>
          <p:nvPr/>
        </p:nvPicPr>
        <p:blipFill>
          <a:blip r:embed="rId6"/>
          <a:stretch>
            <a:fillRect/>
          </a:stretch>
        </p:blipFill>
        <p:spPr>
          <a:xfrm>
            <a:off x="1189355" y="3943350"/>
            <a:ext cx="3101975" cy="1946275"/>
          </a:xfrm>
          <a:prstGeom prst="rect">
            <a:avLst/>
          </a:prstGeom>
        </p:spPr>
      </p:pic>
      <p:pic>
        <p:nvPicPr>
          <p:cNvPr id="5" name="图片 4"/>
          <p:cNvPicPr>
            <a:picLocks noChangeAspect="1"/>
          </p:cNvPicPr>
          <p:nvPr/>
        </p:nvPicPr>
        <p:blipFill>
          <a:blip r:embed="rId7"/>
          <a:stretch>
            <a:fillRect/>
          </a:stretch>
        </p:blipFill>
        <p:spPr>
          <a:xfrm>
            <a:off x="4425950" y="3942715"/>
            <a:ext cx="3340100" cy="1947545"/>
          </a:xfrm>
          <a:prstGeom prst="rect">
            <a:avLst/>
          </a:prstGeom>
        </p:spPr>
      </p:pic>
      <p:pic>
        <p:nvPicPr>
          <p:cNvPr id="6" name="图片 5"/>
          <p:cNvPicPr>
            <a:picLocks noChangeAspect="1"/>
          </p:cNvPicPr>
          <p:nvPr/>
        </p:nvPicPr>
        <p:blipFill>
          <a:blip r:embed="rId8"/>
          <a:stretch>
            <a:fillRect/>
          </a:stretch>
        </p:blipFill>
        <p:spPr>
          <a:xfrm>
            <a:off x="7857490" y="3942715"/>
            <a:ext cx="3495675" cy="1951355"/>
          </a:xfrm>
          <a:prstGeom prst="rect">
            <a:avLst/>
          </a:prstGeom>
        </p:spPr>
      </p:pic>
    </p:spTree>
    <p:custDataLst>
      <p:tags r:id="rId1"/>
    </p:custData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075865" y="539447"/>
            <a:ext cx="10040273" cy="1014125"/>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pPr algn="ctr"/>
            <a:r>
              <a:rPr lang="zh-CN" dirty="0">
                <a:solidFill>
                  <a:schemeClr val="tx2"/>
                </a:solidFill>
              </a:rPr>
              <a:t>性能测试初探四  常用测试指令</a:t>
            </a:r>
          </a:p>
        </p:txBody>
      </p:sp>
      <p:sp>
        <p:nvSpPr>
          <p:cNvPr id="15" name="文本占位符 2"/>
          <p:cNvSpPr/>
          <p:nvPr/>
        </p:nvSpPr>
        <p:spPr>
          <a:xfrm>
            <a:off x="1075690" y="1553845"/>
            <a:ext cx="10118090" cy="4890770"/>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Wingdings" panose="05000000000000000000" charset="0"/>
            </a:pPr>
            <a:r>
              <a:rPr lang="zh-CN" altLang="en-US"/>
              <a:t>除了前面讲到关于</a:t>
            </a:r>
            <a:r>
              <a:rPr lang="en-US" altLang="zh-CN"/>
              <a:t>CPU</a:t>
            </a:r>
            <a:r>
              <a:rPr lang="zh-CN" altLang="en-US"/>
              <a:t>和</a:t>
            </a:r>
            <a:r>
              <a:rPr lang="en-US" altLang="zh-CN"/>
              <a:t>GPU</a:t>
            </a:r>
            <a:r>
              <a:rPr lang="zh-CN" altLang="en-US"/>
              <a:t>的分析外，</a:t>
            </a:r>
            <a:r>
              <a:rPr lang="en-US" altLang="zh-CN"/>
              <a:t>UE4</a:t>
            </a:r>
            <a:r>
              <a:rPr lang="zh-CN" altLang="en-US"/>
              <a:t>中还提供了许多常用的测试指令，便于深层次分析。</a:t>
            </a:r>
          </a:p>
          <a:p>
            <a:pPr>
              <a:buFont typeface="Wingdings" panose="05000000000000000000" charset="0"/>
            </a:pPr>
            <a:r>
              <a:rPr lang="zh-CN" altLang="en-US"/>
              <a:t>（</a:t>
            </a:r>
            <a:r>
              <a:rPr lang="en-US" altLang="zh-CN"/>
              <a:t>1</a:t>
            </a:r>
            <a:r>
              <a:rPr lang="zh-CN" altLang="en-US"/>
              <a:t>）</a:t>
            </a:r>
            <a:r>
              <a:rPr lang="en-US" altLang="zh-CN"/>
              <a:t>stat slow</a:t>
            </a:r>
          </a:p>
          <a:p>
            <a:pPr>
              <a:buFont typeface="Wingdings" panose="05000000000000000000" charset="0"/>
            </a:pPr>
            <a:endParaRPr lang="zh-CN" altLang="en-US"/>
          </a:p>
          <a:p>
            <a:pPr>
              <a:buFont typeface="Wingdings" panose="05000000000000000000" charset="0"/>
            </a:pPr>
            <a:endParaRPr lang="zh-CN" altLang="en-US"/>
          </a:p>
          <a:p>
            <a:pPr>
              <a:buFont typeface="Wingdings" panose="05000000000000000000" charset="0"/>
            </a:pPr>
            <a:endParaRPr lang="zh-CN" altLang="en-US"/>
          </a:p>
        </p:txBody>
      </p:sp>
      <p:pic>
        <p:nvPicPr>
          <p:cNvPr id="2" name="图片 1"/>
          <p:cNvPicPr>
            <a:picLocks noChangeAspect="1"/>
          </p:cNvPicPr>
          <p:nvPr/>
        </p:nvPicPr>
        <p:blipFill>
          <a:blip r:embed="rId5"/>
          <a:stretch>
            <a:fillRect/>
          </a:stretch>
        </p:blipFill>
        <p:spPr>
          <a:xfrm>
            <a:off x="1129030" y="3014980"/>
            <a:ext cx="6979920" cy="3209925"/>
          </a:xfrm>
          <a:prstGeom prst="rect">
            <a:avLst/>
          </a:prstGeom>
        </p:spPr>
      </p:pic>
      <p:sp>
        <p:nvSpPr>
          <p:cNvPr id="3" name="文本占位符 2"/>
          <p:cNvSpPr/>
          <p:nvPr/>
        </p:nvSpPr>
        <p:spPr>
          <a:xfrm>
            <a:off x="8363585" y="3015615"/>
            <a:ext cx="2936875" cy="3208655"/>
          </a:xfrm>
          <a:prstGeom prst="rect">
            <a:avLst/>
          </a:prstGeom>
        </p:spPr>
        <p:txBody>
          <a:bodyPr vert="horz" lIns="91440" tIns="45720" rIns="91440" bIns="45720" rtlCol="0">
            <a:normAutofit fontScale="90000"/>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a:t>该命令主要用来找到性能波动问题，通过报告运行一帧中特定时间段（默认</a:t>
            </a:r>
            <a:r>
              <a:rPr lang="en-US" altLang="zh-CN"/>
              <a:t>10S</a:t>
            </a:r>
            <a:r>
              <a:rPr lang="zh-CN" altLang="en-US"/>
              <a:t>）来逐步定位帧停顿的位置。</a:t>
            </a:r>
          </a:p>
          <a:p>
            <a:r>
              <a:rPr lang="zh-CN" altLang="en-US"/>
              <a:t>参数可设置持续时间，如</a:t>
            </a:r>
            <a:r>
              <a:rPr lang="en-US" altLang="zh-CN"/>
              <a:t>stat slow 0.01 10</a:t>
            </a:r>
            <a:r>
              <a:rPr lang="zh-CN" altLang="en-US"/>
              <a:t>，将会渲染过去</a:t>
            </a:r>
            <a:r>
              <a:rPr lang="en-US" altLang="zh-CN"/>
              <a:t>10S</a:t>
            </a:r>
            <a:r>
              <a:rPr lang="zh-CN" altLang="en-US"/>
              <a:t>内所有运行超过</a:t>
            </a:r>
            <a:r>
              <a:rPr lang="en-US" altLang="zh-CN"/>
              <a:t>10ms</a:t>
            </a:r>
            <a:r>
              <a:rPr lang="zh-CN" altLang="en-US"/>
              <a:t>的循环统计数据</a:t>
            </a:r>
          </a:p>
          <a:p>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p:nvPr/>
        </p:nvSpPr>
        <p:spPr>
          <a:xfrm>
            <a:off x="1075690" y="1249680"/>
            <a:ext cx="10118090" cy="5194935"/>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Wingdings" panose="05000000000000000000" charset="0"/>
            </a:pPr>
            <a:r>
              <a:rPr lang="zh-CN" altLang="en-US"/>
              <a:t>（</a:t>
            </a:r>
            <a:r>
              <a:rPr lang="en-US" altLang="zh-CN"/>
              <a:t>2</a:t>
            </a:r>
            <a:r>
              <a:rPr lang="zh-CN" altLang="en-US"/>
              <a:t>）</a:t>
            </a:r>
            <a:r>
              <a:rPr lang="en-US" altLang="zh-CN"/>
              <a:t>stat memeory</a:t>
            </a:r>
          </a:p>
          <a:p>
            <a:pPr>
              <a:buFont typeface="Wingdings" panose="05000000000000000000" charset="0"/>
            </a:pPr>
            <a:endParaRPr lang="zh-CN" altLang="en-US"/>
          </a:p>
          <a:p>
            <a:pPr>
              <a:buFont typeface="Wingdings" panose="05000000000000000000" charset="0"/>
            </a:pPr>
            <a:endParaRPr lang="zh-CN" altLang="en-US"/>
          </a:p>
          <a:p>
            <a:pPr>
              <a:buFont typeface="Wingdings" panose="05000000000000000000" charset="0"/>
            </a:pPr>
            <a:endParaRPr lang="zh-CN" altLang="en-US"/>
          </a:p>
        </p:txBody>
      </p:sp>
      <p:sp>
        <p:nvSpPr>
          <p:cNvPr id="3" name="文本占位符 2"/>
          <p:cNvSpPr/>
          <p:nvPr/>
        </p:nvSpPr>
        <p:spPr>
          <a:xfrm>
            <a:off x="1219835" y="2023745"/>
            <a:ext cx="2936875" cy="4200525"/>
          </a:xfrm>
          <a:prstGeom prst="rect">
            <a:avLst/>
          </a:prstGeom>
        </p:spPr>
        <p:txBody>
          <a:bodyPr vert="horz" lIns="91440" tIns="45720" rIns="91440" bIns="45720" rtlCol="0">
            <a:normAutofit fontScale="90000" lnSpcReduction="10000"/>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a:t>该命令主要</a:t>
            </a:r>
            <a:r>
              <a:rPr lang="zh-CN"/>
              <a:t>提供关卡中内存使用情况。</a:t>
            </a:r>
          </a:p>
          <a:p>
            <a:endParaRPr lang="zh-CN"/>
          </a:p>
          <a:p>
            <a:r>
              <a:rPr lang="zh-CN"/>
              <a:t>占比较高的主要是：</a:t>
            </a:r>
            <a:r>
              <a:rPr lang="en-US" altLang="zh-CN"/>
              <a:t>Streaming Texture Pool</a:t>
            </a:r>
            <a:r>
              <a:rPr lang="zh-CN" altLang="en-US"/>
              <a:t>（纹理）</a:t>
            </a:r>
          </a:p>
          <a:p>
            <a:r>
              <a:rPr lang="en-US" altLang="zh-CN"/>
              <a:t>Texture Memory Pool</a:t>
            </a:r>
            <a:r>
              <a:rPr lang="zh-CN" altLang="en-US"/>
              <a:t>（贴图）</a:t>
            </a:r>
          </a:p>
          <a:p>
            <a:r>
              <a:rPr lang="en-US" altLang="zh-CN"/>
              <a:t>Volumetric Lightmap Memory</a:t>
            </a:r>
            <a:r>
              <a:rPr lang="zh-CN" altLang="en-US"/>
              <a:t>（灯光）</a:t>
            </a:r>
          </a:p>
          <a:p>
            <a:r>
              <a:rPr lang="en-US" altLang="zh-CN"/>
              <a:t>Navigation Memory(</a:t>
            </a:r>
            <a:r>
              <a:rPr lang="zh-CN" altLang="en-US"/>
              <a:t>导航</a:t>
            </a:r>
            <a:r>
              <a:rPr lang="en-US" altLang="zh-CN"/>
              <a:t>)</a:t>
            </a:r>
          </a:p>
        </p:txBody>
      </p:sp>
      <p:pic>
        <p:nvPicPr>
          <p:cNvPr id="7" name="图片 6"/>
          <p:cNvPicPr>
            <a:picLocks noChangeAspect="1"/>
          </p:cNvPicPr>
          <p:nvPr/>
        </p:nvPicPr>
        <p:blipFill>
          <a:blip r:embed="rId4"/>
          <a:stretch>
            <a:fillRect/>
          </a:stretch>
        </p:blipFill>
        <p:spPr>
          <a:xfrm>
            <a:off x="4612640" y="1728470"/>
            <a:ext cx="6304915" cy="423799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p:nvPr/>
        </p:nvSpPr>
        <p:spPr>
          <a:xfrm>
            <a:off x="1075690" y="1249680"/>
            <a:ext cx="10118090" cy="5194935"/>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Wingdings" panose="05000000000000000000" charset="0"/>
            </a:pPr>
            <a:r>
              <a:rPr lang="zh-CN" altLang="en-US"/>
              <a:t>（</a:t>
            </a:r>
            <a:r>
              <a:rPr lang="en-US" altLang="zh-CN"/>
              <a:t>3</a:t>
            </a:r>
            <a:r>
              <a:rPr lang="zh-CN" altLang="en-US"/>
              <a:t>）</a:t>
            </a:r>
            <a:r>
              <a:rPr lang="en-US" altLang="zh-CN"/>
              <a:t>stat scenerendering</a:t>
            </a:r>
          </a:p>
          <a:p>
            <a:pPr>
              <a:buFont typeface="Wingdings" panose="05000000000000000000" charset="0"/>
            </a:pPr>
            <a:endParaRPr lang="zh-CN" altLang="en-US"/>
          </a:p>
          <a:p>
            <a:pPr>
              <a:buFont typeface="Wingdings" panose="05000000000000000000" charset="0"/>
            </a:pPr>
            <a:endParaRPr lang="zh-CN" altLang="en-US"/>
          </a:p>
          <a:p>
            <a:pPr>
              <a:buFont typeface="Wingdings" panose="05000000000000000000" charset="0"/>
            </a:pPr>
            <a:endParaRPr lang="zh-CN" altLang="en-US"/>
          </a:p>
        </p:txBody>
      </p:sp>
      <p:sp>
        <p:nvSpPr>
          <p:cNvPr id="3" name="文本占位符 2"/>
          <p:cNvSpPr/>
          <p:nvPr/>
        </p:nvSpPr>
        <p:spPr>
          <a:xfrm>
            <a:off x="1219835" y="2023745"/>
            <a:ext cx="2936875" cy="4200525"/>
          </a:xfrm>
          <a:prstGeom prst="rect">
            <a:avLst/>
          </a:prstGeom>
        </p:spPr>
        <p:txBody>
          <a:bodyPr vert="horz" lIns="91440" tIns="45720" rIns="91440" bIns="45720" rtlCol="0">
            <a:normAutofit lnSpcReduction="10000"/>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a:t>该命令主要可以显示：</a:t>
            </a:r>
          </a:p>
          <a:p>
            <a:r>
              <a:rPr lang="en-US" altLang="zh-CN"/>
              <a:t>Mesh Draw Calls</a:t>
            </a:r>
            <a:r>
              <a:rPr lang="zh-CN" altLang="en-US"/>
              <a:t>数量</a:t>
            </a:r>
          </a:p>
          <a:p>
            <a:r>
              <a:rPr lang="en-US" altLang="zh-CN"/>
              <a:t>Particle</a:t>
            </a:r>
            <a:r>
              <a:rPr lang="zh-CN" altLang="en-US"/>
              <a:t>粒子</a:t>
            </a:r>
          </a:p>
          <a:p>
            <a:r>
              <a:rPr lang="zh-CN" altLang="en-US"/>
              <a:t>复杂的</a:t>
            </a:r>
            <a:r>
              <a:rPr lang="en-US" altLang="zh-CN"/>
              <a:t>UI</a:t>
            </a:r>
          </a:p>
          <a:p>
            <a:r>
              <a:rPr lang="en-US" altLang="zh-CN"/>
              <a:t>Decal</a:t>
            </a:r>
            <a:r>
              <a:rPr lang="zh-CN" altLang="en-US"/>
              <a:t>贴花等</a:t>
            </a:r>
          </a:p>
          <a:p>
            <a:r>
              <a:rPr lang="zh-CN" altLang="en-US"/>
              <a:t>查看影响最大的部分，可以再次使用</a:t>
            </a:r>
            <a:r>
              <a:rPr lang="en-US" altLang="zh-CN"/>
              <a:t>show flag</a:t>
            </a:r>
            <a:r>
              <a:rPr lang="zh-CN" altLang="en-US"/>
              <a:t>开关渲染特性来查看这些特性对</a:t>
            </a:r>
            <a:r>
              <a:rPr lang="en-US" altLang="zh-CN"/>
              <a:t>Draw Call</a:t>
            </a:r>
            <a:r>
              <a:rPr lang="zh-CN" altLang="en-US"/>
              <a:t>和帧数的影响。</a:t>
            </a:r>
          </a:p>
          <a:p>
            <a:endParaRPr lang="zh-CN" altLang="en-US"/>
          </a:p>
        </p:txBody>
      </p:sp>
      <p:pic>
        <p:nvPicPr>
          <p:cNvPr id="2" name="图片 1"/>
          <p:cNvPicPr>
            <a:picLocks noChangeAspect="1"/>
          </p:cNvPicPr>
          <p:nvPr/>
        </p:nvPicPr>
        <p:blipFill>
          <a:blip r:embed="rId4"/>
          <a:stretch>
            <a:fillRect/>
          </a:stretch>
        </p:blipFill>
        <p:spPr>
          <a:xfrm>
            <a:off x="4424680" y="2128520"/>
            <a:ext cx="6409690" cy="3914140"/>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493395" y="1473200"/>
            <a:ext cx="11321415" cy="120713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dirty="0">
                <a:solidFill>
                  <a:schemeClr val="tx2"/>
                </a:solidFill>
              </a:rPr>
              <a:t>对分析有用的变量</a:t>
            </a:r>
          </a:p>
        </p:txBody>
      </p:sp>
      <p:sp>
        <p:nvSpPr>
          <p:cNvPr id="3" name="文本框 2"/>
          <p:cNvSpPr txBox="1"/>
          <p:nvPr>
            <p:custDataLst>
              <p:tags r:id="rId3"/>
            </p:custDataLst>
          </p:nvPr>
        </p:nvSpPr>
        <p:spPr>
          <a:xfrm>
            <a:off x="493395" y="3416300"/>
            <a:ext cx="11321415" cy="2898775"/>
          </a:xfrm>
          <a:prstGeom prst="rect">
            <a:avLst/>
          </a:prstGeom>
        </p:spPr>
        <p:txBody>
          <a:bodyPr vert="horz" lIns="91440" tIns="45720" rIns="91440" bIns="45720" rtlCol="0">
            <a:normAutofit fontScale="77500" lnSpcReduction="10000"/>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sz="2400" dirty="0">
              <a:solidFill>
                <a:schemeClr val="tx1">
                  <a:lumMod val="75000"/>
                  <a:lumOff val="25000"/>
                </a:schemeClr>
              </a:solidFill>
              <a:latin typeface="+mn-lt"/>
              <a:ea typeface="+mn-ea"/>
            </a:endParaRPr>
          </a:p>
          <a:p>
            <a:r>
              <a:rPr lang="zh-CN" altLang="en-US" sz="2400" dirty="0">
                <a:solidFill>
                  <a:schemeClr val="tx1">
                    <a:lumMod val="75000"/>
                    <a:lumOff val="25000"/>
                  </a:schemeClr>
                </a:solidFill>
                <a:latin typeface="+mn-lt"/>
                <a:ea typeface="+mn-ea"/>
              </a:rPr>
              <a:t>* r.SetRes    改变屏幕，或窗口的分辨率。</a:t>
            </a:r>
          </a:p>
          <a:p>
            <a:r>
              <a:rPr lang="zh-CN" altLang="en-US" sz="2400" dirty="0">
                <a:solidFill>
                  <a:schemeClr val="tx1">
                    <a:lumMod val="75000"/>
                    <a:lumOff val="25000"/>
                  </a:schemeClr>
                </a:solidFill>
                <a:latin typeface="+mn-lt"/>
                <a:ea typeface="+mn-ea"/>
              </a:rPr>
              <a:t>* r.VSync    开启/关闭垂直同步（可能依赖于是否原生全屏）。</a:t>
            </a:r>
          </a:p>
          <a:p>
            <a:r>
              <a:rPr lang="zh-CN" altLang="en-US" sz="2400" dirty="0">
                <a:solidFill>
                  <a:schemeClr val="tx1">
                    <a:lumMod val="75000"/>
                    <a:lumOff val="25000"/>
                  </a:schemeClr>
                </a:solidFill>
                <a:latin typeface="+mn-lt"/>
                <a:ea typeface="+mn-ea"/>
              </a:rPr>
              <a:t>* r.ScreenPercentage    用于减小内部实际渲染分辨率，画面会在重新放大。</a:t>
            </a:r>
          </a:p>
          <a:p>
            <a:r>
              <a:rPr lang="zh-CN" altLang="en-US" sz="2400" dirty="0">
                <a:solidFill>
                  <a:schemeClr val="tx1">
                    <a:lumMod val="75000"/>
                    <a:lumOff val="25000"/>
                  </a:schemeClr>
                </a:solidFill>
                <a:latin typeface="+mn-lt"/>
                <a:ea typeface="+mn-ea"/>
              </a:rPr>
              <a:t>* r.AllowOcclusionQueries    用于禁用遮挡（可以让场景运行的更慢）。</a:t>
            </a:r>
          </a:p>
          <a:p>
            <a:r>
              <a:rPr lang="zh-CN" altLang="en-US" sz="2400" dirty="0">
                <a:solidFill>
                  <a:schemeClr val="tx1">
                    <a:lumMod val="75000"/>
                    <a:lumOff val="25000"/>
                  </a:schemeClr>
                </a:solidFill>
                <a:latin typeface="+mn-lt"/>
                <a:ea typeface="+mn-ea"/>
              </a:rPr>
              <a:t>* r.TiledDeferredShading    能够关闭基于 Tile 的延迟光照技术（GPU粒子的光影则没有退回方法）。</a:t>
            </a:r>
          </a:p>
          <a:p>
            <a:r>
              <a:rPr lang="zh-CN" altLang="en-US" sz="2400" dirty="0">
                <a:solidFill>
                  <a:schemeClr val="tx1">
                    <a:lumMod val="75000"/>
                    <a:lumOff val="25000"/>
                  </a:schemeClr>
                </a:solidFill>
                <a:latin typeface="+mn-lt"/>
                <a:ea typeface="+mn-ea"/>
              </a:rPr>
              <a:t>* r.TiledDeferredShading.MinimumCount    能够调整使用多少灯光应用在基于 Tile 的延迟光照技术（视觉上并没有差异但性能会有不同）。</a:t>
            </a:r>
          </a:p>
          <a:p>
            <a:r>
              <a:rPr lang="zh-CN" altLang="en-US" sz="2400" dirty="0">
                <a:solidFill>
                  <a:schemeClr val="tx1">
                    <a:lumMod val="75000"/>
                    <a:lumOff val="25000"/>
                  </a:schemeClr>
                </a:solidFill>
                <a:latin typeface="+mn-lt"/>
                <a:ea typeface="+mn-ea"/>
              </a:rPr>
              <a:t>* Pause    暂停游戏或者 Matinee（分析时更加稳定，但禁用了 Update/Tick）。</a:t>
            </a:r>
          </a:p>
          <a:p>
            <a:r>
              <a:rPr lang="zh-CN" altLang="en-US" sz="2400" dirty="0">
                <a:solidFill>
                  <a:schemeClr val="tx1">
                    <a:lumMod val="75000"/>
                    <a:lumOff val="25000"/>
                  </a:schemeClr>
                </a:solidFill>
                <a:latin typeface="+mn-lt"/>
                <a:ea typeface="+mn-ea"/>
              </a:rPr>
              <a:t>* Slomo    能够对游戏进行加速或者减速播放。</a:t>
            </a:r>
          </a:p>
          <a:p>
            <a:endParaRPr lang="zh-CN" altLang="en-US" sz="2400" dirty="0">
              <a:solidFill>
                <a:schemeClr val="tx1">
                  <a:lumMod val="75000"/>
                  <a:lumOff val="25000"/>
                </a:schemeClr>
              </a:solidFill>
              <a:latin typeface="+mn-lt"/>
              <a:ea typeface="+mn-ea"/>
            </a:endParaRPr>
          </a:p>
        </p:txBody>
      </p:sp>
      <p:cxnSp>
        <p:nvCxnSpPr>
          <p:cNvPr id="5" name="直接连接符 4"/>
          <p:cNvCxnSpPr/>
          <p:nvPr>
            <p:custDataLst>
              <p:tags r:id="rId4"/>
            </p:custDataLst>
          </p:nvPr>
        </p:nvCxnSpPr>
        <p:spPr>
          <a:xfrm>
            <a:off x="493396" y="3293110"/>
            <a:ext cx="11321413" cy="63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493395" y="1473200"/>
            <a:ext cx="11321415" cy="120713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dirty="0">
                <a:solidFill>
                  <a:schemeClr val="tx2"/>
                </a:solidFill>
              </a:rPr>
              <a:t>对分析有用的开关</a:t>
            </a:r>
          </a:p>
        </p:txBody>
      </p:sp>
      <p:sp>
        <p:nvSpPr>
          <p:cNvPr id="3" name="文本框 2"/>
          <p:cNvSpPr txBox="1"/>
          <p:nvPr>
            <p:custDataLst>
              <p:tags r:id="rId3"/>
            </p:custDataLst>
          </p:nvPr>
        </p:nvSpPr>
        <p:spPr>
          <a:xfrm>
            <a:off x="493395" y="3416300"/>
            <a:ext cx="11321415" cy="2212975"/>
          </a:xfrm>
          <a:prstGeom prst="rect">
            <a:avLst/>
          </a:prstGeom>
        </p:spPr>
        <p:txBody>
          <a:bodyPr vert="horz" lIns="91440" tIns="45720" rIns="91440" bIns="45720" rtlCol="0">
            <a:normAutofit lnSpcReduction="10000"/>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sz="2400" dirty="0">
              <a:solidFill>
                <a:schemeClr val="tx1">
                  <a:lumMod val="75000"/>
                  <a:lumOff val="25000"/>
                </a:schemeClr>
              </a:solidFill>
              <a:latin typeface="+mn-lt"/>
              <a:ea typeface="+mn-ea"/>
            </a:endParaRPr>
          </a:p>
          <a:p>
            <a:r>
              <a:rPr lang="zh-CN" altLang="en-US" sz="1800" dirty="0">
                <a:solidFill>
                  <a:schemeClr val="tx1">
                    <a:lumMod val="75000"/>
                    <a:lumOff val="25000"/>
                  </a:schemeClr>
                </a:solidFill>
                <a:latin typeface="+mn-lt"/>
                <a:ea typeface="+mn-ea"/>
              </a:rPr>
              <a:t>* -NoSound    禁用声音和音乐系统。</a:t>
            </a:r>
          </a:p>
          <a:p>
            <a:r>
              <a:rPr lang="zh-CN" altLang="en-US" sz="1800" dirty="0">
                <a:solidFill>
                  <a:schemeClr val="tx1">
                    <a:lumMod val="75000"/>
                    <a:lumOff val="25000"/>
                  </a:schemeClr>
                </a:solidFill>
                <a:latin typeface="+mn-lt"/>
                <a:ea typeface="+mn-ea"/>
              </a:rPr>
              <a:t>* -NoTextureStreaming</a:t>
            </a:r>
          </a:p>
          <a:p>
            <a:r>
              <a:rPr lang="zh-CN" altLang="en-US" sz="1800" dirty="0">
                <a:solidFill>
                  <a:schemeClr val="tx1">
                    <a:lumMod val="75000"/>
                    <a:lumOff val="25000"/>
                  </a:schemeClr>
                </a:solidFill>
                <a:latin typeface="+mn-lt"/>
                <a:ea typeface="+mn-ea"/>
              </a:rPr>
              <a:t>* 关闭贴图 steaming（对于隔离问题时很有帮助）。</a:t>
            </a:r>
          </a:p>
          <a:p>
            <a:r>
              <a:rPr lang="zh-CN" altLang="en-US" sz="1800" dirty="0">
                <a:solidFill>
                  <a:schemeClr val="tx1">
                    <a:lumMod val="75000"/>
                    <a:lumOff val="25000"/>
                  </a:schemeClr>
                </a:solidFill>
                <a:latin typeface="+mn-lt"/>
                <a:ea typeface="+mn-ea"/>
              </a:rPr>
              <a:t>* -NoVerifyGC    否则需要预期在 Release 版本中每 30 秒会遇到的性能波动。</a:t>
            </a:r>
          </a:p>
          <a:p>
            <a:r>
              <a:rPr lang="zh-CN" altLang="en-US" sz="1800" dirty="0">
                <a:solidFill>
                  <a:schemeClr val="tx1">
                    <a:lumMod val="75000"/>
                    <a:lumOff val="25000"/>
                  </a:schemeClr>
                </a:solidFill>
                <a:latin typeface="+mn-lt"/>
                <a:ea typeface="+mn-ea"/>
              </a:rPr>
              <a:t>* -NoVSync    能够更快的渲染但会导致画面撕裂，尤其是在高帧数下。</a:t>
            </a:r>
          </a:p>
          <a:p>
            <a:r>
              <a:rPr lang="zh-CN" altLang="en-US" sz="1800" dirty="0">
                <a:solidFill>
                  <a:schemeClr val="tx1">
                    <a:lumMod val="75000"/>
                    <a:lumOff val="25000"/>
                  </a:schemeClr>
                </a:solidFill>
                <a:latin typeface="+mn-lt"/>
                <a:ea typeface="+mn-ea"/>
              </a:rPr>
              <a:t>* -Streaming    在使用 StartFPSChart/StopFPSChart 很有用，能够从一个非 windows 设备上来获取数据并用于进一步检测（假设我们是实时的 cook 数据）。</a:t>
            </a:r>
          </a:p>
          <a:p>
            <a:endParaRPr lang="zh-CN" altLang="en-US" sz="1800" dirty="0">
              <a:solidFill>
                <a:schemeClr val="tx1">
                  <a:lumMod val="75000"/>
                  <a:lumOff val="25000"/>
                </a:schemeClr>
              </a:solidFill>
              <a:latin typeface="+mn-lt"/>
              <a:ea typeface="+mn-ea"/>
            </a:endParaRPr>
          </a:p>
          <a:p>
            <a:endParaRPr lang="zh-CN" altLang="en-US" sz="1800" dirty="0">
              <a:solidFill>
                <a:schemeClr val="tx1">
                  <a:lumMod val="75000"/>
                  <a:lumOff val="25000"/>
                </a:schemeClr>
              </a:solidFill>
              <a:latin typeface="+mn-lt"/>
              <a:ea typeface="+mn-ea"/>
            </a:endParaRPr>
          </a:p>
          <a:p>
            <a:endParaRPr lang="zh-CN" altLang="en-US" sz="2400" dirty="0">
              <a:solidFill>
                <a:schemeClr val="tx1">
                  <a:lumMod val="75000"/>
                  <a:lumOff val="25000"/>
                </a:schemeClr>
              </a:solidFill>
              <a:latin typeface="+mn-lt"/>
              <a:ea typeface="+mn-ea"/>
            </a:endParaRPr>
          </a:p>
          <a:p>
            <a:endParaRPr lang="zh-CN" altLang="en-US" sz="2400" dirty="0">
              <a:solidFill>
                <a:schemeClr val="tx1">
                  <a:lumMod val="75000"/>
                  <a:lumOff val="25000"/>
                </a:schemeClr>
              </a:solidFill>
              <a:latin typeface="+mn-lt"/>
              <a:ea typeface="+mn-ea"/>
            </a:endParaRPr>
          </a:p>
        </p:txBody>
      </p:sp>
      <p:cxnSp>
        <p:nvCxnSpPr>
          <p:cNvPr id="5" name="直接连接符 4"/>
          <p:cNvCxnSpPr/>
          <p:nvPr>
            <p:custDataLst>
              <p:tags r:id="rId4"/>
            </p:custDataLst>
          </p:nvPr>
        </p:nvCxnSpPr>
        <p:spPr>
          <a:xfrm>
            <a:off x="493396" y="3293110"/>
            <a:ext cx="11321413" cy="63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占位符 2"/>
          <p:cNvSpPr/>
          <p:nvPr/>
        </p:nvSpPr>
        <p:spPr>
          <a:xfrm>
            <a:off x="493395" y="5547995"/>
            <a:ext cx="11321415" cy="838200"/>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a:t>性能分析远不止这些，我也仅初步接触了解这些。再深层次的如光照类型、粒子特效、透明度设置等还需要进一步学习研究</a:t>
            </a:r>
            <a:r>
              <a:rPr lang="en-US" altLang="zh-CN"/>
              <a:t>……</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p:txBody>
          <a:bodyPr>
            <a:normAutofit/>
          </a:bodyPr>
          <a:lstStyle/>
          <a:p>
            <a:r>
              <a:rPr lang="zh-CN" altLang="en-US"/>
              <a:t>谢谢观看</a:t>
            </a:r>
          </a:p>
        </p:txBody>
      </p:sp>
      <p:sp>
        <p:nvSpPr>
          <p:cNvPr id="5" name="文本占位符 4"/>
          <p:cNvSpPr>
            <a:spLocks noGrp="1"/>
          </p:cNvSpPr>
          <p:nvPr>
            <p:ph type="body" sz="quarter" idx="13"/>
            <p:custDataLst>
              <p:tags r:id="rId3"/>
            </p:custDataLst>
          </p:nvPr>
        </p:nvSpPr>
        <p:spPr/>
        <p:txBody>
          <a:bodyPr/>
          <a:lstStyle/>
          <a:p>
            <a:r>
              <a:rPr lang="en-US" altLang="zh-CN"/>
              <a:t>THANK YOU</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1440" tIns="45720" rIns="91440" bIns="45720" rtlCol="0" anchor="ctr">
            <a:normAutofit/>
          </a:bodyPr>
          <a:lstStyle/>
          <a:p>
            <a:r>
              <a:rPr lang="zh-CN" altLang="en-US" sz="4000" dirty="0"/>
              <a:t>体验</a:t>
            </a:r>
            <a:r>
              <a:rPr lang="en-US" altLang="zh-CN" sz="4000" dirty="0"/>
              <a:t>VR</a:t>
            </a:r>
            <a:r>
              <a:rPr lang="zh-CN" altLang="en-US" sz="4000" dirty="0"/>
              <a:t>游戏为什么会感到眩晕</a:t>
            </a:r>
          </a:p>
        </p:txBody>
      </p:sp>
      <p:sp>
        <p:nvSpPr>
          <p:cNvPr id="3" name="内容占位符 2"/>
          <p:cNvSpPr>
            <a:spLocks noGrp="1"/>
          </p:cNvSpPr>
          <p:nvPr>
            <p:ph sz="half" idx="1"/>
            <p:custDataLst>
              <p:tags r:id="rId3"/>
            </p:custDataLst>
          </p:nvPr>
        </p:nvSpPr>
        <p:spPr>
          <a:xfrm>
            <a:off x="838200" y="1611630"/>
            <a:ext cx="10528935" cy="4565650"/>
          </a:xfrm>
        </p:spPr>
        <p:txBody>
          <a:bodyPr vert="horz" lIns="91440" tIns="45720" rIns="91440" bIns="45720" rtlCol="0">
            <a:normAutofit/>
          </a:bodyPr>
          <a:lstStyle/>
          <a:p>
            <a:pPr>
              <a:lnSpc>
                <a:spcPct val="120000"/>
              </a:lnSpc>
            </a:pPr>
            <a:r>
              <a:rPr lang="zh-CN" altLang="en-US" sz="2000" dirty="0"/>
              <a:t>带上</a:t>
            </a:r>
            <a:r>
              <a:rPr lang="en-US" altLang="zh-CN" sz="2000" dirty="0"/>
              <a:t>VR</a:t>
            </a:r>
            <a:r>
              <a:rPr lang="zh-CN" altLang="en-US" sz="2000" dirty="0"/>
              <a:t>头显之后进入游戏，玩家犹如身临其境，参与游戏世界发生的每一件事：驾驶赛车在跑道上急速前行、手持长矛盾牌在战场冲锋、操纵</a:t>
            </a:r>
            <a:r>
              <a:rPr lang="zh-CN" sz="2000" dirty="0"/>
              <a:t>战斗机在天空躲避与反击</a:t>
            </a:r>
            <a:r>
              <a:rPr lang="en-US" altLang="zh-CN" sz="2000" dirty="0"/>
              <a:t>……</a:t>
            </a:r>
            <a:r>
              <a:rPr lang="zh-CN" altLang="en-US" sz="2000" dirty="0"/>
              <a:t>但体验</a:t>
            </a:r>
            <a:r>
              <a:rPr lang="en-US" altLang="zh-CN" sz="2000" dirty="0"/>
              <a:t>3-5</a:t>
            </a:r>
            <a:r>
              <a:rPr lang="zh-CN" altLang="en-US" sz="2000" dirty="0"/>
              <a:t>分钟之后大多数玩家会产生眩晕感，为什么会有这种不适反应呢？</a:t>
            </a:r>
          </a:p>
          <a:p>
            <a:pPr>
              <a:lnSpc>
                <a:spcPct val="120000"/>
              </a:lnSpc>
            </a:pPr>
            <a:endParaRPr lang="zh-CN" altLang="en-US" sz="2000" dirty="0"/>
          </a:p>
          <a:p>
            <a:pPr>
              <a:lnSpc>
                <a:spcPct val="120000"/>
              </a:lnSpc>
            </a:pPr>
            <a:endParaRPr lang="zh-CN" altLang="en-US" sz="2000" dirty="0"/>
          </a:p>
        </p:txBody>
      </p:sp>
      <p:pic>
        <p:nvPicPr>
          <p:cNvPr id="6" name="图片 5"/>
          <p:cNvPicPr>
            <a:picLocks noChangeAspect="1"/>
          </p:cNvPicPr>
          <p:nvPr/>
        </p:nvPicPr>
        <p:blipFill>
          <a:blip r:embed="rId7"/>
          <a:stretch>
            <a:fillRect/>
          </a:stretch>
        </p:blipFill>
        <p:spPr>
          <a:xfrm rot="360000">
            <a:off x="6878320" y="3494405"/>
            <a:ext cx="4137025" cy="2609215"/>
          </a:xfrm>
          <a:prstGeom prst="rect">
            <a:avLst/>
          </a:prstGeom>
        </p:spPr>
      </p:pic>
      <p:sp>
        <p:nvSpPr>
          <p:cNvPr id="7" name="文本占位符 6"/>
          <p:cNvSpPr>
            <a:spLocks noGrp="1"/>
          </p:cNvSpPr>
          <p:nvPr>
            <p:ph type="body" sz="half" idx="2"/>
            <p:custDataLst>
              <p:tags r:id="rId4"/>
            </p:custDataLst>
          </p:nvPr>
        </p:nvSpPr>
        <p:spPr>
          <a:xfrm>
            <a:off x="838200" y="3123565"/>
            <a:ext cx="5611495" cy="3351530"/>
          </a:xfrm>
        </p:spPr>
        <p:txBody>
          <a:bodyPr>
            <a:normAutofit fontScale="90000"/>
          </a:bodyPr>
          <a:lstStyle/>
          <a:p>
            <a:r>
              <a:rPr lang="zh-CN" altLang="en-US" sz="2000" dirty="0"/>
              <a:t>原因</a:t>
            </a:r>
            <a:r>
              <a:rPr lang="en-US" altLang="zh-CN" sz="2000" dirty="0"/>
              <a:t>1 </a:t>
            </a:r>
            <a:r>
              <a:rPr lang="zh-CN" altLang="en-US" sz="2000" dirty="0">
                <a:solidFill>
                  <a:schemeClr val="tx2">
                    <a:lumMod val="75000"/>
                  </a:schemeClr>
                </a:solidFill>
              </a:rPr>
              <a:t>生理机制</a:t>
            </a:r>
            <a:r>
              <a:rPr lang="zh-CN" altLang="en-US" sz="2000" dirty="0"/>
              <a:t>：眼睛看到的</a:t>
            </a:r>
            <a:r>
              <a:rPr lang="en-US" altLang="zh-CN" sz="2000" dirty="0"/>
              <a:t>VR</a:t>
            </a:r>
            <a:r>
              <a:rPr lang="zh-CN" altLang="en-US" sz="2000" dirty="0"/>
              <a:t>画面与从耳朵前庭接收到的真实位置信息不匹配，导致脑负担加大，从而产生眩晕感</a:t>
            </a:r>
          </a:p>
          <a:p>
            <a:r>
              <a:rPr lang="zh-CN" altLang="en-US" sz="2000" dirty="0"/>
              <a:t>原因</a:t>
            </a:r>
            <a:r>
              <a:rPr lang="en-US" altLang="zh-CN" sz="2000" dirty="0"/>
              <a:t>2 </a:t>
            </a:r>
            <a:r>
              <a:rPr lang="zh-CN" altLang="en-US" sz="2000" dirty="0">
                <a:solidFill>
                  <a:schemeClr val="tx2">
                    <a:lumMod val="75000"/>
                  </a:schemeClr>
                </a:solidFill>
              </a:rPr>
              <a:t>技术层面</a:t>
            </a:r>
            <a:r>
              <a:rPr lang="zh-CN" altLang="en-US" sz="2000" dirty="0"/>
              <a:t>：渲染效率低、高延迟</a:t>
            </a:r>
          </a:p>
          <a:p>
            <a:r>
              <a:rPr lang="zh-CN" altLang="en-US" sz="2000" dirty="0"/>
              <a:t>原因</a:t>
            </a:r>
            <a:r>
              <a:rPr lang="en-US" altLang="zh-CN" sz="2000" dirty="0"/>
              <a:t>3 </a:t>
            </a:r>
            <a:r>
              <a:rPr lang="zh-CN" altLang="en-US" sz="2000" dirty="0">
                <a:solidFill>
                  <a:schemeClr val="tx2">
                    <a:lumMod val="75000"/>
                  </a:schemeClr>
                </a:solidFill>
                <a:sym typeface="+mn-ea"/>
              </a:rPr>
              <a:t>设计层面</a:t>
            </a:r>
            <a:r>
              <a:rPr lang="zh-CN" altLang="en-US" sz="2000" dirty="0">
                <a:sym typeface="+mn-ea"/>
              </a:rPr>
              <a:t>：游戏场景布局乱，无明显标志性建筑</a:t>
            </a:r>
            <a:endParaRPr lang="zh-CN" altLang="en-US" sz="2000" dirty="0"/>
          </a:p>
          <a:p>
            <a:r>
              <a:rPr lang="zh-CN" altLang="en-US" sz="2000" dirty="0"/>
              <a:t>原因</a:t>
            </a:r>
            <a:r>
              <a:rPr lang="en-US" altLang="zh-CN" sz="2000" dirty="0"/>
              <a:t>4 </a:t>
            </a:r>
            <a:r>
              <a:rPr lang="zh-CN" altLang="en-US" sz="2000" dirty="0">
                <a:solidFill>
                  <a:schemeClr val="tx2">
                    <a:lumMod val="75000"/>
                  </a:schemeClr>
                </a:solidFill>
              </a:rPr>
              <a:t>硬件层面</a:t>
            </a:r>
            <a:r>
              <a:rPr lang="zh-CN" altLang="en-US" sz="2000" dirty="0"/>
              <a:t>：</a:t>
            </a:r>
            <a:r>
              <a:rPr lang="en-US" altLang="zh-CN" sz="2000" dirty="0"/>
              <a:t>VR</a:t>
            </a:r>
            <a:r>
              <a:rPr lang="zh-CN" altLang="en-US" sz="2000" dirty="0"/>
              <a:t>头显的分辨率、刷新率低等</a:t>
            </a:r>
          </a:p>
          <a:p>
            <a:r>
              <a:rPr lang="en-US" altLang="zh-CN" sz="2000" dirty="0"/>
              <a:t>…………</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4560528" y="2566154"/>
            <a:ext cx="4815701" cy="830997"/>
          </a:xfrm>
          <a:prstGeom prst="rect">
            <a:avLst/>
          </a:prstGeom>
        </p:spPr>
        <p:txBody>
          <a:bodyPr vert="horz" lIns="90000" tIns="46800" rIns="90000" bIns="46800" rtlCol="0" anchor="b">
            <a:normAutofit/>
          </a:bodyPr>
          <a:lstStyle>
            <a:lvl1pPr algn="ctr">
              <a:lnSpc>
                <a:spcPct val="120000"/>
              </a:lnSpc>
              <a:spcBef>
                <a:spcPct val="0"/>
              </a:spcBef>
              <a:buNone/>
              <a:defRPr sz="4000" b="1">
                <a:solidFill>
                  <a:schemeClr val="bg1"/>
                </a:solidFill>
                <a:latin typeface="+mj-lt"/>
                <a:ea typeface="+mj-ea"/>
                <a:cs typeface="+mj-cs"/>
              </a:defRPr>
            </a:lvl1pPr>
          </a:lstStyle>
          <a:p>
            <a:pPr algn="l"/>
            <a:r>
              <a:rPr lang="en-US" altLang="zh-CN"/>
              <a:t>   </a:t>
            </a:r>
            <a:r>
              <a:rPr lang="zh-CN" altLang="en-US"/>
              <a:t>性能测试初探</a:t>
            </a:r>
          </a:p>
        </p:txBody>
      </p:sp>
      <p:sp>
        <p:nvSpPr>
          <p:cNvPr id="3" name="文本框 2"/>
          <p:cNvSpPr txBox="1"/>
          <p:nvPr>
            <p:custDataLst>
              <p:tags r:id="rId3"/>
            </p:custDataLst>
          </p:nvPr>
        </p:nvSpPr>
        <p:spPr>
          <a:xfrm>
            <a:off x="4560528" y="3482196"/>
            <a:ext cx="4815701" cy="461665"/>
          </a:xfrm>
          <a:prstGeom prst="rect">
            <a:avLst/>
          </a:prstGeom>
        </p:spPr>
        <p:txBody>
          <a:bodyPr vert="horz" lIns="90000" tIns="46800" rIns="90000" bIns="46800" rtlCol="0">
            <a:normAutofit/>
          </a:bodyPr>
          <a:lstStyle>
            <a:lvl1pPr indent="0">
              <a:lnSpc>
                <a:spcPct val="120000"/>
              </a:lnSpc>
              <a:spcBef>
                <a:spcPts val="1000"/>
              </a:spcBef>
              <a:buFont typeface="Arial" panose="020B0604020202020204" pitchFamily="34" charset="0"/>
              <a:buNone/>
              <a:defRPr sz="2000">
                <a:solidFill>
                  <a:schemeClr val="bg1"/>
                </a:solidFill>
              </a:defRPr>
            </a:lvl1pPr>
            <a:lvl2pPr indent="0">
              <a:lnSpc>
                <a:spcPct val="120000"/>
              </a:lnSpc>
              <a:spcBef>
                <a:spcPts val="500"/>
              </a:spcBef>
              <a:buFont typeface="Arial" panose="020B0604020202020204" pitchFamily="34" charset="0"/>
              <a:buNone/>
              <a:defRPr sz="2000">
                <a:solidFill>
                  <a:schemeClr val="tx1">
                    <a:tint val="75000"/>
                  </a:schemeClr>
                </a:solidFill>
              </a:defRPr>
            </a:lvl2pPr>
            <a:lvl3pPr indent="0">
              <a:lnSpc>
                <a:spcPct val="120000"/>
              </a:lnSpc>
              <a:spcBef>
                <a:spcPts val="500"/>
              </a:spcBef>
              <a:buFont typeface="Arial" panose="020B0604020202020204" pitchFamily="34" charset="0"/>
              <a:buNone/>
              <a:defRPr>
                <a:solidFill>
                  <a:schemeClr val="tx1">
                    <a:tint val="75000"/>
                  </a:schemeClr>
                </a:solidFill>
              </a:defRPr>
            </a:lvl3pPr>
            <a:lvl4pPr indent="0">
              <a:lnSpc>
                <a:spcPct val="120000"/>
              </a:lnSpc>
              <a:spcBef>
                <a:spcPts val="500"/>
              </a:spcBef>
              <a:buFont typeface="Arial" panose="020B0604020202020204" pitchFamily="34" charset="0"/>
              <a:buNone/>
              <a:defRPr sz="1600">
                <a:solidFill>
                  <a:schemeClr val="tx1">
                    <a:tint val="75000"/>
                  </a:schemeClr>
                </a:solidFill>
              </a:defRPr>
            </a:lvl4pPr>
            <a:lvl5pPr indent="0">
              <a:lnSpc>
                <a:spcPct val="12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altLang="zh-CN" dirty="0"/>
              <a:t>                        </a:t>
            </a:r>
            <a:r>
              <a:rPr lang="zh-CN" altLang="en-US" dirty="0"/>
              <a:t>帧数</a:t>
            </a:r>
          </a:p>
        </p:txBody>
      </p:sp>
      <p:sp>
        <p:nvSpPr>
          <p:cNvPr id="4" name="文本框 3"/>
          <p:cNvSpPr txBox="1"/>
          <p:nvPr>
            <p:custDataLst>
              <p:tags r:id="rId4"/>
            </p:custDataLst>
          </p:nvPr>
        </p:nvSpPr>
        <p:spPr>
          <a:xfrm>
            <a:off x="3044727" y="2544642"/>
            <a:ext cx="1441420" cy="1446551"/>
          </a:xfrm>
          <a:prstGeom prst="rect">
            <a:avLst/>
          </a:prstGeom>
          <a:noFill/>
        </p:spPr>
        <p:txBody>
          <a:bodyPr wrap="none" lIns="90000" tIns="46800" rIns="90000" bIns="46800" rtlCol="0" anchor="ctr">
            <a:normAutofit/>
          </a:bodyPr>
          <a:lstStyle>
            <a:defPPr>
              <a:defRPr lang="zh-CN"/>
            </a:defPPr>
            <a:lvl1pPr algn="ctr">
              <a:defRPr sz="8800">
                <a:solidFill>
                  <a:schemeClr val="bg1"/>
                </a:solidFill>
                <a:ea typeface="华文细黑" panose="02010600040101010101" pitchFamily="2" charset="-122"/>
              </a:defRPr>
            </a:lvl1pPr>
          </a:lstStyle>
          <a:p>
            <a:r>
              <a:rPr lang="en-US" altLang="zh-CN">
                <a:ea typeface="+mn-ea"/>
              </a:rPr>
              <a:t>01</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75865" y="539447"/>
            <a:ext cx="10040273" cy="1014125"/>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pPr algn="ctr"/>
            <a:r>
              <a:rPr lang="zh-CN" dirty="0">
                <a:solidFill>
                  <a:schemeClr val="tx2"/>
                </a:solidFill>
              </a:rPr>
              <a:t>性能测试初探一  帧数</a:t>
            </a:r>
          </a:p>
        </p:txBody>
      </p:sp>
      <p:sp>
        <p:nvSpPr>
          <p:cNvPr id="3" name="文本框 2"/>
          <p:cNvSpPr txBox="1"/>
          <p:nvPr>
            <p:custDataLst>
              <p:tags r:id="rId3"/>
            </p:custDataLst>
          </p:nvPr>
        </p:nvSpPr>
        <p:spPr>
          <a:xfrm>
            <a:off x="1090930" y="1669415"/>
            <a:ext cx="10039985" cy="4472305"/>
          </a:xfrm>
          <a:prstGeom prst="rect">
            <a:avLst/>
          </a:prstGeom>
        </p:spPr>
        <p:txBody>
          <a:bodyPr vert="horz" lIns="91440" tIns="45720" rIns="91440" bIns="45720" rtlCol="0">
            <a:normAutofit/>
          </a:bodyPr>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dirty="0">
                <a:solidFill>
                  <a:schemeClr val="tx1">
                    <a:lumMod val="75000"/>
                    <a:lumOff val="25000"/>
                  </a:schemeClr>
                </a:solidFill>
                <a:latin typeface="+mn-lt"/>
                <a:ea typeface="+mn-ea"/>
              </a:rPr>
              <a:t>游戏运行过程若出现卡顿现象或帧率偏低时，可能存在很多因素影响。此时我们可以借助</a:t>
            </a:r>
            <a:r>
              <a:rPr lang="en-US" altLang="zh-CN" sz="1800" dirty="0">
                <a:solidFill>
                  <a:schemeClr val="tx1">
                    <a:lumMod val="75000"/>
                    <a:lumOff val="25000"/>
                  </a:schemeClr>
                </a:solidFill>
                <a:latin typeface="+mn-lt"/>
                <a:ea typeface="+mn-ea"/>
              </a:rPr>
              <a:t>Ureal Engine 4 </a:t>
            </a:r>
            <a:r>
              <a:rPr lang="zh-CN" altLang="en-US" sz="1800" dirty="0">
                <a:solidFill>
                  <a:schemeClr val="tx1">
                    <a:lumMod val="75000"/>
                    <a:lumOff val="25000"/>
                  </a:schemeClr>
                </a:solidFill>
                <a:latin typeface="+mn-lt"/>
                <a:ea typeface="+mn-ea"/>
              </a:rPr>
              <a:t>自带分析工具进行性能瓶颈的查找。</a:t>
            </a:r>
          </a:p>
          <a:p>
            <a:r>
              <a:rPr lang="zh-CN" altLang="en-US" sz="1800" dirty="0">
                <a:solidFill>
                  <a:schemeClr val="tx1">
                    <a:lumMod val="75000"/>
                    <a:lumOff val="25000"/>
                  </a:schemeClr>
                </a:solidFill>
                <a:latin typeface="+mn-lt"/>
                <a:ea typeface="+mn-ea"/>
              </a:rPr>
              <a:t>控制台输入命令</a:t>
            </a:r>
            <a:r>
              <a:rPr lang="en-US" altLang="zh-CN" sz="1800" dirty="0">
                <a:solidFill>
                  <a:schemeClr val="tx1">
                    <a:lumMod val="75000"/>
                    <a:lumOff val="25000"/>
                  </a:schemeClr>
                </a:solidFill>
                <a:latin typeface="+mn-lt"/>
                <a:ea typeface="+mn-ea"/>
                <a:sym typeface="+mn-ea"/>
              </a:rPr>
              <a:t>stat fps  </a:t>
            </a:r>
            <a:r>
              <a:rPr lang="zh-CN" altLang="en-US" sz="1800" dirty="0">
                <a:solidFill>
                  <a:schemeClr val="tx1">
                    <a:lumMod val="75000"/>
                    <a:lumOff val="25000"/>
                  </a:schemeClr>
                </a:solidFill>
                <a:latin typeface="+mn-lt"/>
                <a:ea typeface="+mn-ea"/>
                <a:sym typeface="+mn-ea"/>
              </a:rPr>
              <a:t>查看游戏运行帧数；</a:t>
            </a:r>
            <a:r>
              <a:rPr lang="zh-CN" altLang="en-US" sz="1800" dirty="0">
                <a:solidFill>
                  <a:schemeClr val="tx1">
                    <a:lumMod val="75000"/>
                    <a:lumOff val="25000"/>
                  </a:schemeClr>
                </a:solidFill>
                <a:latin typeface="+mn-lt"/>
                <a:ea typeface="+mn-ea"/>
              </a:rPr>
              <a:t> </a:t>
            </a:r>
          </a:p>
          <a:p>
            <a:r>
              <a:rPr lang="zh-CN" altLang="en-US" sz="1800" dirty="0">
                <a:solidFill>
                  <a:schemeClr val="tx1">
                    <a:lumMod val="75000"/>
                    <a:lumOff val="25000"/>
                  </a:schemeClr>
                </a:solidFill>
                <a:latin typeface="+mn-lt"/>
                <a:ea typeface="+mn-ea"/>
              </a:rPr>
              <a:t>控制台输入命令</a:t>
            </a:r>
            <a:r>
              <a:rPr lang="en-US" altLang="zh-CN" sz="1800" dirty="0">
                <a:solidFill>
                  <a:schemeClr val="tx1">
                    <a:lumMod val="75000"/>
                    <a:lumOff val="25000"/>
                  </a:schemeClr>
                </a:solidFill>
                <a:latin typeface="+mn-lt"/>
                <a:ea typeface="+mn-ea"/>
              </a:rPr>
              <a:t>stat unit </a:t>
            </a:r>
            <a:r>
              <a:rPr lang="zh-CN" altLang="en-US" sz="1800" dirty="0">
                <a:solidFill>
                  <a:schemeClr val="tx1">
                    <a:lumMod val="75000"/>
                    <a:lumOff val="25000"/>
                  </a:schemeClr>
                </a:solidFill>
                <a:latin typeface="+mn-lt"/>
                <a:ea typeface="+mn-ea"/>
              </a:rPr>
              <a:t>查看</a:t>
            </a:r>
            <a:r>
              <a:rPr sz="1800" dirty="0">
                <a:solidFill>
                  <a:schemeClr val="tx1">
                    <a:lumMod val="75000"/>
                    <a:lumOff val="25000"/>
                  </a:schemeClr>
                </a:solidFill>
                <a:latin typeface="+mn-lt"/>
                <a:ea typeface="+mn-ea"/>
              </a:rPr>
              <a:t>整体帧长、游戏线程时长、渲染线程时长、GPU 时长</a:t>
            </a:r>
          </a:p>
        </p:txBody>
      </p:sp>
      <p:pic>
        <p:nvPicPr>
          <p:cNvPr id="10" name="图片 9"/>
          <p:cNvPicPr>
            <a:picLocks noChangeAspect="1"/>
          </p:cNvPicPr>
          <p:nvPr/>
        </p:nvPicPr>
        <p:blipFill>
          <a:blip r:embed="rId6"/>
          <a:stretch>
            <a:fillRect/>
          </a:stretch>
        </p:blipFill>
        <p:spPr>
          <a:xfrm>
            <a:off x="4678045" y="3331845"/>
            <a:ext cx="6353810" cy="3180080"/>
          </a:xfrm>
          <a:prstGeom prst="rect">
            <a:avLst/>
          </a:prstGeom>
        </p:spPr>
      </p:pic>
      <p:pic>
        <p:nvPicPr>
          <p:cNvPr id="11" name="图片 10"/>
          <p:cNvPicPr>
            <a:picLocks noChangeAspect="1"/>
          </p:cNvPicPr>
          <p:nvPr/>
        </p:nvPicPr>
        <p:blipFill>
          <a:blip r:embed="rId7"/>
          <a:stretch>
            <a:fillRect/>
          </a:stretch>
        </p:blipFill>
        <p:spPr>
          <a:xfrm>
            <a:off x="1183640" y="4951730"/>
            <a:ext cx="2628265" cy="749935"/>
          </a:xfrm>
          <a:prstGeom prst="rect">
            <a:avLst/>
          </a:prstGeom>
        </p:spPr>
      </p:pic>
      <p:pic>
        <p:nvPicPr>
          <p:cNvPr id="12" name="图片 11"/>
          <p:cNvPicPr>
            <a:picLocks noChangeAspect="1"/>
          </p:cNvPicPr>
          <p:nvPr/>
        </p:nvPicPr>
        <p:blipFill>
          <a:blip r:embed="rId8"/>
          <a:stretch>
            <a:fillRect/>
          </a:stretch>
        </p:blipFill>
        <p:spPr>
          <a:xfrm>
            <a:off x="1183640" y="3759200"/>
            <a:ext cx="2628265" cy="77152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lstStyle/>
          <a:p>
            <a:r>
              <a:rPr lang="zh-CN" altLang="en-US" sz="4000" dirty="0"/>
              <a:t>指标解析</a:t>
            </a:r>
          </a:p>
        </p:txBody>
      </p:sp>
      <p:sp>
        <p:nvSpPr>
          <p:cNvPr id="2" name="文本占位符 1"/>
          <p:cNvSpPr>
            <a:spLocks noGrp="1"/>
          </p:cNvSpPr>
          <p:nvPr>
            <p:ph type="body" sz="half" idx="2"/>
            <p:custDataLst>
              <p:tags r:id="rId3"/>
            </p:custDataLst>
          </p:nvPr>
        </p:nvSpPr>
        <p:spPr>
          <a:xfrm>
            <a:off x="4401820" y="1486535"/>
            <a:ext cx="6517005" cy="2482850"/>
          </a:xfrm>
        </p:spPr>
        <p:txBody>
          <a:bodyPr>
            <a:normAutofit fontScale="87500" lnSpcReduction="20000"/>
          </a:bodyPr>
          <a:lstStyle/>
          <a:p>
            <a:r>
              <a:rPr lang="en-US" altLang="zh-CN" dirty="0"/>
              <a:t>Frame</a:t>
            </a:r>
            <a:r>
              <a:rPr lang="zh-CN" altLang="en-US" dirty="0"/>
              <a:t>：</a:t>
            </a:r>
            <a:r>
              <a:rPr lang="en-US" altLang="zh-CN" dirty="0"/>
              <a:t> </a:t>
            </a:r>
            <a:r>
              <a:rPr lang="zh-CN" altLang="en-US" dirty="0"/>
              <a:t>产生一帧花费的总时间</a:t>
            </a:r>
          </a:p>
          <a:p>
            <a:r>
              <a:rPr lang="en-US" altLang="zh-CN" dirty="0"/>
              <a:t>Game</a:t>
            </a:r>
            <a:r>
              <a:rPr lang="zh-CN" altLang="en-US" dirty="0"/>
              <a:t>：</a:t>
            </a:r>
            <a:r>
              <a:rPr lang="en-US" altLang="zh-CN" dirty="0"/>
              <a:t> </a:t>
            </a:r>
            <a:r>
              <a:rPr lang="zh-CN" altLang="en-US" dirty="0"/>
              <a:t>逻辑线程消耗时间，不与渲染直接关联</a:t>
            </a:r>
          </a:p>
          <a:p>
            <a:r>
              <a:rPr lang="en-US" altLang="zh-CN" dirty="0"/>
              <a:t>Draw </a:t>
            </a:r>
            <a:r>
              <a:rPr lang="zh-CN" altLang="en-US" dirty="0"/>
              <a:t>：</a:t>
            </a:r>
            <a:r>
              <a:rPr lang="en-US" altLang="zh-CN" dirty="0"/>
              <a:t> </a:t>
            </a:r>
            <a:r>
              <a:rPr lang="zh-CN" altLang="en-US" dirty="0"/>
              <a:t>渲染线程消耗时间，与</a:t>
            </a:r>
            <a:r>
              <a:rPr lang="en-US" altLang="zh-CN" dirty="0"/>
              <a:t>GPU</a:t>
            </a:r>
            <a:r>
              <a:rPr lang="zh-CN" altLang="en-US" dirty="0"/>
              <a:t>上渲染设置相关的</a:t>
            </a:r>
            <a:r>
              <a:rPr lang="en-US" altLang="zh-CN" dirty="0"/>
              <a:t>CPU</a:t>
            </a:r>
            <a:r>
              <a:rPr lang="zh-CN" altLang="en-US" dirty="0"/>
              <a:t>逻辑</a:t>
            </a:r>
          </a:p>
          <a:p>
            <a:r>
              <a:rPr lang="en-US" altLang="zh-CN" dirty="0"/>
              <a:t>GPU  </a:t>
            </a:r>
            <a:r>
              <a:rPr lang="zh-CN" altLang="en-US" dirty="0"/>
              <a:t>： </a:t>
            </a:r>
            <a:r>
              <a:rPr lang="en-US" altLang="zh-CN" dirty="0"/>
              <a:t>GPU</a:t>
            </a:r>
            <a:r>
              <a:rPr lang="zh-CN" altLang="en-US" dirty="0"/>
              <a:t>渲染帧消耗的时间 </a:t>
            </a:r>
          </a:p>
          <a:p>
            <a:r>
              <a:rPr lang="zh-CN" altLang="en-US" dirty="0"/>
              <a:t>游戏的实际单帧时间由</a:t>
            </a:r>
            <a:r>
              <a:rPr lang="en-US" altLang="zh-CN" dirty="0"/>
              <a:t>Game</a:t>
            </a:r>
            <a:r>
              <a:rPr lang="zh-CN" altLang="en-US" dirty="0"/>
              <a:t>，</a:t>
            </a:r>
            <a:r>
              <a:rPr lang="en-US" altLang="zh-CN" dirty="0"/>
              <a:t>Draw</a:t>
            </a:r>
            <a:r>
              <a:rPr lang="zh-CN" altLang="en-US" dirty="0"/>
              <a:t>或者</a:t>
            </a:r>
            <a:r>
              <a:rPr lang="en-US" altLang="zh-CN" dirty="0"/>
              <a:t>GPU</a:t>
            </a:r>
            <a:r>
              <a:rPr lang="zh-CN" altLang="en-US" dirty="0"/>
              <a:t>三者之一限制，通过右侧游戏截图可以看出</a:t>
            </a:r>
            <a:r>
              <a:rPr lang="en-US" altLang="zh-CN" dirty="0"/>
              <a:t>GPU</a:t>
            </a:r>
            <a:r>
              <a:rPr lang="zh-CN" altLang="en-US" dirty="0"/>
              <a:t>是限制主因，</a:t>
            </a:r>
            <a:r>
              <a:rPr lang="en-US" altLang="zh-CN" dirty="0"/>
              <a:t>Game</a:t>
            </a:r>
            <a:r>
              <a:rPr lang="zh-CN" altLang="en-US" dirty="0"/>
              <a:t>次之。</a:t>
            </a:r>
          </a:p>
        </p:txBody>
      </p:sp>
      <p:pic>
        <p:nvPicPr>
          <p:cNvPr id="8" name="图片 7"/>
          <p:cNvPicPr>
            <a:picLocks noChangeAspect="1"/>
          </p:cNvPicPr>
          <p:nvPr/>
        </p:nvPicPr>
        <p:blipFill>
          <a:blip r:embed="rId7"/>
          <a:stretch>
            <a:fillRect/>
          </a:stretch>
        </p:blipFill>
        <p:spPr>
          <a:xfrm>
            <a:off x="965200" y="1494155"/>
            <a:ext cx="3023235" cy="2482850"/>
          </a:xfrm>
          <a:prstGeom prst="rect">
            <a:avLst/>
          </a:prstGeom>
        </p:spPr>
      </p:pic>
      <p:sp>
        <p:nvSpPr>
          <p:cNvPr id="9" name="文本占位符 1"/>
          <p:cNvSpPr>
            <a:spLocks noGrp="1"/>
          </p:cNvSpPr>
          <p:nvPr>
            <p:custDataLst>
              <p:tags r:id="rId4"/>
            </p:custDataLst>
          </p:nvPr>
        </p:nvSpPr>
        <p:spPr>
          <a:xfrm>
            <a:off x="965200" y="4109085"/>
            <a:ext cx="9952990" cy="2482850"/>
          </a:xfrm>
          <a:prstGeom prst="rect">
            <a:avLst/>
          </a:prstGeom>
        </p:spPr>
        <p:txBody>
          <a:bodyPr vert="horz" lIns="91440" tIns="45720" rIns="91440" bIns="45720" rtlCol="0">
            <a:normAutofit fontScale="90000" lnSpcReduction="20000"/>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b="1" dirty="0">
                <a:solidFill>
                  <a:srgbClr val="FF0000"/>
                </a:solidFill>
              </a:rPr>
              <a:t>小提示</a:t>
            </a:r>
            <a:r>
              <a:rPr lang="zh-CN" altLang="en-US" dirty="0"/>
              <a:t>：</a:t>
            </a:r>
            <a:r>
              <a:rPr lang="en-US" altLang="zh-CN" dirty="0"/>
              <a:t>GPU</a:t>
            </a:r>
            <a:r>
              <a:rPr lang="zh-CN" altLang="en-US" dirty="0"/>
              <a:t>的时间测量了显卡渲染当前场景花的时间。由于</a:t>
            </a:r>
            <a:r>
              <a:rPr lang="en-US" altLang="zh-CN" dirty="0"/>
              <a:t>GPU</a:t>
            </a:r>
            <a:r>
              <a:rPr lang="zh-CN" altLang="en-US" dirty="0"/>
              <a:t>时间是跟当前帧同步的，所以它与</a:t>
            </a:r>
            <a:r>
              <a:rPr lang="en-US" altLang="zh-CN" dirty="0"/>
              <a:t>Frame</a:t>
            </a:r>
            <a:r>
              <a:rPr lang="zh-CN" altLang="en-US" dirty="0"/>
              <a:t>的时间基本差不多。</a:t>
            </a:r>
          </a:p>
          <a:p>
            <a:r>
              <a:rPr lang="zh-CN" altLang="en-US" dirty="0"/>
              <a:t>如果</a:t>
            </a:r>
            <a:r>
              <a:rPr lang="en-US" altLang="zh-CN" dirty="0"/>
              <a:t>Frame</a:t>
            </a:r>
            <a:r>
              <a:rPr lang="zh-CN" altLang="en-US" dirty="0"/>
              <a:t>时间和</a:t>
            </a:r>
            <a:r>
              <a:rPr lang="en-US" altLang="zh-CN" dirty="0"/>
              <a:t>Game</a:t>
            </a:r>
            <a:r>
              <a:rPr lang="zh-CN" altLang="en-US" dirty="0"/>
              <a:t>时间比较接近，那么瓶颈在逻辑线程，相反如果跟</a:t>
            </a:r>
            <a:r>
              <a:rPr lang="en-US" altLang="zh-CN" dirty="0"/>
              <a:t>Draw</a:t>
            </a:r>
            <a:r>
              <a:rPr lang="zh-CN" altLang="en-US" dirty="0"/>
              <a:t>时间比较接近，那么瓶颈在渲染线程。</a:t>
            </a:r>
          </a:p>
          <a:p>
            <a:r>
              <a:rPr lang="zh-CN" altLang="en-US" dirty="0"/>
              <a:t>如果两个都不接近，但跟</a:t>
            </a:r>
            <a:r>
              <a:rPr lang="en-US" altLang="zh-CN" dirty="0"/>
              <a:t>GPU</a:t>
            </a:r>
            <a:r>
              <a:rPr lang="zh-CN" altLang="en-US" dirty="0"/>
              <a:t>时间比较接近，那么瓶颈在显卡上。</a:t>
            </a:r>
          </a:p>
          <a:p>
            <a:r>
              <a:rPr lang="zh-CN" altLang="en-US" b="1" dirty="0">
                <a:solidFill>
                  <a:srgbClr val="FF0000"/>
                </a:solidFill>
              </a:rPr>
              <a:t>总结</a:t>
            </a:r>
            <a:r>
              <a:rPr lang="zh-CN" altLang="en-US" dirty="0"/>
              <a:t>：当前测试环境下初步判定：瓶颈主要集中在</a:t>
            </a:r>
            <a:r>
              <a:rPr lang="zh-CN" altLang="en-US" u="sng" dirty="0"/>
              <a:t>显卡</a:t>
            </a:r>
            <a:r>
              <a:rPr lang="zh-CN" altLang="en-US" dirty="0"/>
              <a:t>和</a:t>
            </a:r>
            <a:r>
              <a:rPr lang="zh-CN" altLang="en-US" u="sng" dirty="0"/>
              <a:t>逻辑线程</a:t>
            </a:r>
            <a:r>
              <a:rPr lang="zh-CN" altLang="en-US" dirty="0"/>
              <a:t>上。是否真是如此呢？需要进一步分析！</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4560528" y="2566154"/>
            <a:ext cx="4815701" cy="830997"/>
          </a:xfrm>
          <a:prstGeom prst="rect">
            <a:avLst/>
          </a:prstGeom>
        </p:spPr>
        <p:txBody>
          <a:bodyPr vert="horz" lIns="90000" tIns="46800" rIns="90000" bIns="46800" rtlCol="0" anchor="b">
            <a:normAutofit/>
          </a:bodyPr>
          <a:lstStyle>
            <a:lvl1pPr algn="ctr">
              <a:lnSpc>
                <a:spcPct val="120000"/>
              </a:lnSpc>
              <a:spcBef>
                <a:spcPct val="0"/>
              </a:spcBef>
              <a:buNone/>
              <a:defRPr sz="4000" b="1">
                <a:solidFill>
                  <a:schemeClr val="bg1"/>
                </a:solidFill>
                <a:latin typeface="+mj-lt"/>
                <a:ea typeface="+mj-ea"/>
                <a:cs typeface="+mj-cs"/>
              </a:defRPr>
            </a:lvl1pPr>
          </a:lstStyle>
          <a:p>
            <a:pPr algn="l"/>
            <a:r>
              <a:rPr lang="en-US" altLang="zh-CN"/>
              <a:t>   </a:t>
            </a:r>
            <a:r>
              <a:rPr lang="zh-CN" altLang="en-US"/>
              <a:t>性能测试初探</a:t>
            </a:r>
          </a:p>
        </p:txBody>
      </p:sp>
      <p:sp>
        <p:nvSpPr>
          <p:cNvPr id="3" name="文本框 2"/>
          <p:cNvSpPr txBox="1"/>
          <p:nvPr>
            <p:custDataLst>
              <p:tags r:id="rId3"/>
            </p:custDataLst>
          </p:nvPr>
        </p:nvSpPr>
        <p:spPr>
          <a:xfrm>
            <a:off x="4560528" y="3482196"/>
            <a:ext cx="4815701" cy="461665"/>
          </a:xfrm>
          <a:prstGeom prst="rect">
            <a:avLst/>
          </a:prstGeom>
        </p:spPr>
        <p:txBody>
          <a:bodyPr vert="horz" lIns="90000" tIns="46800" rIns="90000" bIns="46800" rtlCol="0">
            <a:normAutofit/>
          </a:bodyPr>
          <a:lstStyle>
            <a:lvl1pPr indent="0">
              <a:lnSpc>
                <a:spcPct val="120000"/>
              </a:lnSpc>
              <a:spcBef>
                <a:spcPts val="1000"/>
              </a:spcBef>
              <a:buFont typeface="Arial" panose="020B0604020202020204" pitchFamily="34" charset="0"/>
              <a:buNone/>
              <a:defRPr sz="2000">
                <a:solidFill>
                  <a:schemeClr val="bg1"/>
                </a:solidFill>
              </a:defRPr>
            </a:lvl1pPr>
            <a:lvl2pPr indent="0">
              <a:lnSpc>
                <a:spcPct val="120000"/>
              </a:lnSpc>
              <a:spcBef>
                <a:spcPts val="500"/>
              </a:spcBef>
              <a:buFont typeface="Arial" panose="020B0604020202020204" pitchFamily="34" charset="0"/>
              <a:buNone/>
              <a:defRPr sz="2000">
                <a:solidFill>
                  <a:schemeClr val="tx1">
                    <a:tint val="75000"/>
                  </a:schemeClr>
                </a:solidFill>
              </a:defRPr>
            </a:lvl2pPr>
            <a:lvl3pPr indent="0">
              <a:lnSpc>
                <a:spcPct val="120000"/>
              </a:lnSpc>
              <a:spcBef>
                <a:spcPts val="500"/>
              </a:spcBef>
              <a:buFont typeface="Arial" panose="020B0604020202020204" pitchFamily="34" charset="0"/>
              <a:buNone/>
              <a:defRPr>
                <a:solidFill>
                  <a:schemeClr val="tx1">
                    <a:tint val="75000"/>
                  </a:schemeClr>
                </a:solidFill>
              </a:defRPr>
            </a:lvl3pPr>
            <a:lvl4pPr indent="0">
              <a:lnSpc>
                <a:spcPct val="120000"/>
              </a:lnSpc>
              <a:spcBef>
                <a:spcPts val="500"/>
              </a:spcBef>
              <a:buFont typeface="Arial" panose="020B0604020202020204" pitchFamily="34" charset="0"/>
              <a:buNone/>
              <a:defRPr sz="1600">
                <a:solidFill>
                  <a:schemeClr val="tx1">
                    <a:tint val="75000"/>
                  </a:schemeClr>
                </a:solidFill>
              </a:defRPr>
            </a:lvl4pPr>
            <a:lvl5pPr indent="0">
              <a:lnSpc>
                <a:spcPct val="12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altLang="zh-CN" dirty="0"/>
              <a:t>                 CPU</a:t>
            </a:r>
            <a:r>
              <a:rPr lang="zh-CN" altLang="en-US" dirty="0"/>
              <a:t>性能分析</a:t>
            </a:r>
          </a:p>
        </p:txBody>
      </p:sp>
      <p:sp>
        <p:nvSpPr>
          <p:cNvPr id="4" name="文本框 3"/>
          <p:cNvSpPr txBox="1"/>
          <p:nvPr>
            <p:custDataLst>
              <p:tags r:id="rId4"/>
            </p:custDataLst>
          </p:nvPr>
        </p:nvSpPr>
        <p:spPr>
          <a:xfrm>
            <a:off x="3044727" y="2544642"/>
            <a:ext cx="1441420" cy="1446551"/>
          </a:xfrm>
          <a:prstGeom prst="rect">
            <a:avLst/>
          </a:prstGeom>
          <a:noFill/>
        </p:spPr>
        <p:txBody>
          <a:bodyPr wrap="none" lIns="90000" tIns="46800" rIns="90000" bIns="46800" rtlCol="0" anchor="ctr">
            <a:normAutofit/>
          </a:bodyPr>
          <a:lstStyle>
            <a:defPPr>
              <a:defRPr lang="zh-CN"/>
            </a:defPPr>
            <a:lvl1pPr algn="ctr">
              <a:defRPr sz="8800">
                <a:solidFill>
                  <a:schemeClr val="bg1"/>
                </a:solidFill>
                <a:ea typeface="华文细黑" panose="02010600040101010101" pitchFamily="2" charset="-122"/>
              </a:defRPr>
            </a:lvl1pPr>
          </a:lstStyle>
          <a:p>
            <a:r>
              <a:rPr lang="en-US" altLang="zh-CN">
                <a:ea typeface="+mn-ea"/>
              </a:rPr>
              <a:t>02</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075865" y="539447"/>
            <a:ext cx="10040273" cy="1014125"/>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pPr algn="ctr"/>
            <a:r>
              <a:rPr lang="zh-CN" dirty="0">
                <a:solidFill>
                  <a:schemeClr val="tx2"/>
                </a:solidFill>
              </a:rPr>
              <a:t>性能测试初探二  </a:t>
            </a:r>
            <a:r>
              <a:rPr lang="en-US" altLang="zh-CN" dirty="0">
                <a:solidFill>
                  <a:schemeClr val="tx2"/>
                </a:solidFill>
              </a:rPr>
              <a:t>CPU</a:t>
            </a:r>
            <a:r>
              <a:rPr lang="zh-CN" altLang="en-US" dirty="0">
                <a:solidFill>
                  <a:schemeClr val="tx2"/>
                </a:solidFill>
              </a:rPr>
              <a:t>性能分析</a:t>
            </a:r>
          </a:p>
        </p:txBody>
      </p:sp>
      <p:sp>
        <p:nvSpPr>
          <p:cNvPr id="5" name="文本占位符 6"/>
          <p:cNvSpPr>
            <a:spLocks noGrp="1"/>
          </p:cNvSpPr>
          <p:nvPr>
            <p:custDataLst>
              <p:tags r:id="rId3"/>
            </p:custDataLst>
          </p:nvPr>
        </p:nvSpPr>
        <p:spPr>
          <a:xfrm>
            <a:off x="838200" y="1553845"/>
            <a:ext cx="10593070" cy="4921250"/>
          </a:xfrm>
          <a:prstGeom prst="rect">
            <a:avLst/>
          </a:prstGeom>
        </p:spPr>
        <p:txBody>
          <a:bodyPr vert="horz" lIns="91440" tIns="45720" rIns="91440" bIns="45720" rtlCol="0">
            <a:normAutofit/>
          </a:bodyPr>
          <a:lstStyle>
            <a:lvl1pPr marL="228600" indent="-228600" algn="l" defTabSz="913765" rtl="0" eaLnBrk="1" latinLnBrk="0" hangingPunct="1">
              <a:lnSpc>
                <a:spcPct val="12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685800" indent="-228600" algn="l" defTabSz="913765"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3765"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3765"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3765"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sp>
        <p:nvSpPr>
          <p:cNvPr id="6" name="文本占位符 1"/>
          <p:cNvSpPr>
            <a:spLocks noGrp="1"/>
          </p:cNvSpPr>
          <p:nvPr>
            <p:custDataLst>
              <p:tags r:id="rId4"/>
            </p:custDataLst>
          </p:nvPr>
        </p:nvSpPr>
        <p:spPr>
          <a:xfrm>
            <a:off x="837565" y="1486535"/>
            <a:ext cx="10593705" cy="4796790"/>
          </a:xfrm>
          <a:prstGeom prst="rect">
            <a:avLst/>
          </a:prstGeom>
        </p:spPr>
        <p:txBody>
          <a:bodyPr vert="horz" lIns="91440" tIns="45720" rIns="91440" bIns="45720" rtlCol="0">
            <a:normAutofit/>
          </a:bodyPr>
          <a:lstStyle>
            <a:lvl1pPr marL="0" indent="0" algn="l" defTabSz="913765" rtl="0" eaLnBrk="1" latinLnBrk="0" hangingPunct="1">
              <a:lnSpc>
                <a:spcPct val="120000"/>
              </a:lnSpc>
              <a:spcBef>
                <a:spcPts val="10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l" defTabSz="913765" rtl="0" eaLnBrk="1" latinLnBrk="0" hangingPunct="1">
              <a:lnSpc>
                <a:spcPct val="12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3765" rtl="0" eaLnBrk="1" latinLnBrk="0" hangingPunct="1">
              <a:lnSpc>
                <a:spcPct val="12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3765" rtl="0" eaLnBrk="1" latinLnBrk="0" hangingPunct="1">
              <a:lnSpc>
                <a:spcPct val="12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Wingdings" panose="05000000000000000000" charset="0"/>
              <a:buChar char=""/>
            </a:pPr>
            <a:r>
              <a:rPr lang="zh-CN" altLang="en-US" dirty="0"/>
              <a:t>瓶颈在</a:t>
            </a:r>
            <a:r>
              <a:rPr lang="en-US" altLang="zh-CN" dirty="0"/>
              <a:t>Game</a:t>
            </a:r>
            <a:r>
              <a:rPr lang="zh-CN" altLang="en-US" dirty="0"/>
              <a:t>（逻辑线程）</a:t>
            </a:r>
          </a:p>
          <a:p>
            <a:pPr>
              <a:buFont typeface="Wingdings" panose="05000000000000000000" charset="0"/>
            </a:pPr>
            <a:r>
              <a:rPr lang="zh-CN" altLang="en-US" dirty="0"/>
              <a:t>控制台输入</a:t>
            </a:r>
            <a:r>
              <a:rPr lang="en-US" altLang="zh-CN" dirty="0"/>
              <a:t>stat startfile</a:t>
            </a:r>
            <a:r>
              <a:rPr lang="zh-CN" altLang="en-US" dirty="0"/>
              <a:t>，运行游戏一段时间以获取多帧的平均值；</a:t>
            </a:r>
          </a:p>
          <a:p>
            <a:pPr>
              <a:buFont typeface="Wingdings" panose="05000000000000000000" charset="0"/>
            </a:pPr>
            <a:r>
              <a:rPr lang="zh-CN" altLang="en-US" dirty="0"/>
              <a:t>再次输入</a:t>
            </a:r>
            <a:r>
              <a:rPr lang="en-US" altLang="zh-CN" dirty="0"/>
              <a:t>stat stopfile</a:t>
            </a:r>
            <a:r>
              <a:rPr lang="zh-CN" altLang="en-US" dirty="0"/>
              <a:t>，来结束性能分析。此时在项目路径下生成一个后缀名为</a:t>
            </a:r>
            <a:r>
              <a:rPr lang="en-US" altLang="zh-CN" dirty="0"/>
              <a:t>.ue4stats</a:t>
            </a:r>
            <a:r>
              <a:rPr lang="zh-CN" altLang="en-US" dirty="0"/>
              <a:t>文件。</a:t>
            </a:r>
          </a:p>
          <a:p>
            <a:pPr>
              <a:buFont typeface="Wingdings" panose="05000000000000000000" charset="0"/>
            </a:pPr>
            <a:r>
              <a:rPr lang="zh-CN" altLang="en-US" dirty="0"/>
              <a:t>该文件一般会在  项目名</a:t>
            </a:r>
            <a:r>
              <a:rPr lang="en-US" altLang="zh-CN" dirty="0"/>
              <a:t>\Saved\Profiling\UnrealStats\XXX.ue4stats.</a:t>
            </a:r>
          </a:p>
          <a:p>
            <a:pPr>
              <a:buFont typeface="Wingdings" panose="05000000000000000000" charset="0"/>
            </a:pPr>
            <a:endParaRPr lang="zh-CN" altLang="en-US" dirty="0"/>
          </a:p>
          <a:p>
            <a:pPr>
              <a:buFont typeface="Wingdings" panose="05000000000000000000" charset="0"/>
              <a:buChar char=""/>
            </a:pPr>
            <a:r>
              <a:rPr lang="zh-CN" altLang="en-US" dirty="0"/>
              <a:t>  加载文件并分析</a:t>
            </a:r>
          </a:p>
          <a:p>
            <a:pPr>
              <a:buFont typeface="Wingdings" panose="05000000000000000000" charset="0"/>
            </a:pPr>
            <a:r>
              <a:rPr lang="zh-CN" altLang="en-US" dirty="0"/>
              <a:t>（</a:t>
            </a:r>
            <a:r>
              <a:rPr lang="en-US" altLang="zh-CN" dirty="0"/>
              <a:t>1</a:t>
            </a:r>
            <a:r>
              <a:rPr lang="zh-CN" altLang="en-US" dirty="0"/>
              <a:t>）使用</a:t>
            </a:r>
            <a:r>
              <a:rPr lang="en-US" altLang="zh-CN" dirty="0"/>
              <a:t>UE4</a:t>
            </a:r>
            <a:r>
              <a:rPr lang="zh-CN" altLang="en-US" dirty="0"/>
              <a:t>自带分析工具-UnrealFrontend.exe（和UE4Editor在同级目录）打开上述文件；</a:t>
            </a:r>
          </a:p>
          <a:p>
            <a:pPr>
              <a:buFont typeface="Wingdings" panose="05000000000000000000" charset="0"/>
            </a:pPr>
            <a:r>
              <a:rPr lang="zh-CN" altLang="en-US" dirty="0"/>
              <a:t>（</a:t>
            </a:r>
            <a:r>
              <a:rPr lang="en-US" altLang="zh-CN" dirty="0"/>
              <a:t>2</a:t>
            </a:r>
            <a:r>
              <a:rPr lang="zh-CN" altLang="en-US" dirty="0"/>
              <a:t>）基于引擎窗口通过【窗口】</a:t>
            </a:r>
            <a:r>
              <a:rPr lang="en-US" altLang="zh-CN" dirty="0"/>
              <a:t>—</a:t>
            </a:r>
            <a:r>
              <a:rPr lang="zh-CN" altLang="en-US" dirty="0"/>
              <a:t>【开发者工作】</a:t>
            </a:r>
            <a:r>
              <a:rPr lang="en-US" altLang="zh-CN" dirty="0"/>
              <a:t>—</a:t>
            </a:r>
            <a:r>
              <a:rPr lang="zh-CN" altLang="en-US" dirty="0"/>
              <a:t>【会话前端】打开上述文件。</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10116820" y="402590"/>
            <a:ext cx="1774190" cy="5795645"/>
          </a:xfrm>
        </p:spPr>
        <p:txBody>
          <a:bodyPr/>
          <a:lstStyle/>
          <a:p>
            <a:r>
              <a:rPr lang="zh-CN" altLang="en-US"/>
              <a:t>加载完成后可以在【事件名称】下查看</a:t>
            </a:r>
            <a:r>
              <a:rPr lang="zh-CN"/>
              <a:t>不同时间段</a:t>
            </a:r>
            <a:r>
              <a:rPr lang="zh-CN" altLang="en-US"/>
              <a:t>各线程的利用率和调用堆栈，寻找</a:t>
            </a:r>
            <a:r>
              <a:rPr lang="en-US" altLang="zh-CN"/>
              <a:t>CPU</a:t>
            </a:r>
            <a:r>
              <a:rPr lang="zh-CN" altLang="en-US"/>
              <a:t>热点并进行相应优化</a:t>
            </a:r>
          </a:p>
          <a:p>
            <a:endParaRPr lang="zh-CN" altLang="en-US"/>
          </a:p>
          <a:p>
            <a:r>
              <a:rPr lang="zh-CN" altLang="en-US"/>
              <a:t>接下来我会逐一讲解该区域功能</a:t>
            </a:r>
          </a:p>
          <a:p>
            <a:endParaRPr lang="zh-CN" altLang="en-US"/>
          </a:p>
        </p:txBody>
      </p:sp>
      <p:pic>
        <p:nvPicPr>
          <p:cNvPr id="6" name="图片 5"/>
          <p:cNvPicPr>
            <a:picLocks noChangeAspect="1"/>
          </p:cNvPicPr>
          <p:nvPr/>
        </p:nvPicPr>
        <p:blipFill>
          <a:blip r:embed="rId4"/>
          <a:stretch>
            <a:fillRect/>
          </a:stretch>
        </p:blipFill>
        <p:spPr>
          <a:xfrm>
            <a:off x="448945" y="526415"/>
            <a:ext cx="9592945" cy="5795645"/>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60"/>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UNIT_TYPE" val="c"/>
  <p:tag name="KSO_WM_UNIT_INDEX" val="1"/>
  <p:tag name="KSO_WM_UNIT_ID" val="custom20184560_1*c*1"/>
  <p:tag name="KSO_WM_UNIT_LAYERLEVEL" val="1"/>
  <p:tag name="KSO_WM_UNIT_VALUE" val="4"/>
  <p:tag name="KSO_WM_UNIT_HIGHLIGHT" val="0"/>
  <p:tag name="KSO_WM_UNIT_COMPATIBLE" val="1"/>
  <p:tag name="KSO_WM_UNIT_CLEAR" val="0"/>
  <p:tag name="KSO_WM_BEAUTIFY_FLAG" val="#wm#"/>
  <p:tag name="KSO_WM_TAG_VERSION" val="1.0"/>
  <p:tag name="KSO_WM_UNIT_PRESET_TEXT" val="2018"/>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UNIT_TYPE" val="c"/>
  <p:tag name="KSO_WM_UNIT_INDEX" val="1"/>
  <p:tag name="KSO_WM_UNIT_ID" val="custom20184560_1*c*1"/>
  <p:tag name="KSO_WM_UNIT_LAYERLEVEL" val="1"/>
  <p:tag name="KSO_WM_UNIT_VALUE" val="4"/>
  <p:tag name="KSO_WM_UNIT_HIGHLIGHT" val="0"/>
  <p:tag name="KSO_WM_UNIT_COMPATIBLE" val="1"/>
  <p:tag name="KSO_WM_UNIT_CLEAR" val="0"/>
  <p:tag name="KSO_WM_BEAUTIFY_FLAG" val="#wm#"/>
  <p:tag name="KSO_WM_TAG_VERSION" val="1.0"/>
  <p:tag name="KSO_WM_UNIT_PRESET_TEXT" val="2018"/>
</p:tagLst>
</file>

<file path=ppt/tags/tag12.xml><?xml version="1.0" encoding="utf-8"?>
<p:tagLst xmlns:a="http://schemas.openxmlformats.org/drawingml/2006/main" xmlns:r="http://schemas.openxmlformats.org/officeDocument/2006/relationships"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4560_2"/>
  <p:tag name="KSO_WM_TAG_VERSION" val="1.0"/>
  <p:tag name="KSO_WM_TEMPLATE_INDEX" val="20184560"/>
  <p:tag name="KSO_WM_TEMPLATE_CATEGORY" val="custom"/>
  <p:tag name="KSO_WM_SLIDE_SUBTYPE" val="pureTxt"/>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15"/>
  <p:tag name="KSO_WM_UNIT_LAYERLEVEL" val="1"/>
  <p:tag name="KSO_WM_UNIT_INDEX" val="1"/>
  <p:tag name="KSO_WM_UNIT_ID" val="custom20184560_2*a*1"/>
  <p:tag name="KSO_WM_UNIT_TYPE" val="a"/>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465"/>
  <p:tag name="KSO_WM_UNIT_PRESET_TEXT_INDEX" val="5"/>
  <p:tag name="KSO_WM_UNIT_CLEAR" val="0"/>
  <p:tag name="KSO_WM_UNIT_COMPATIBLE" val="0"/>
  <p:tag name="KSO_WM_UNIT_HIGHLIGHT" val="0"/>
  <p:tag name="KSO_WM_UNIT_VALUE" val="440"/>
  <p:tag name="KSO_WM_UNIT_LAYERLEVEL" val="1"/>
  <p:tag name="KSO_WM_UNIT_INDEX" val="1"/>
  <p:tag name="KSO_WM_UNIT_ID" val="custom20184560_2*f*1"/>
  <p:tag name="KSO_WM_UNIT_TYPE" val="f"/>
</p:tagLst>
</file>

<file path=ppt/tags/tag15.xml><?xml version="1.0" encoding="utf-8"?>
<p:tagLst xmlns:a="http://schemas.openxmlformats.org/drawingml/2006/main" xmlns:r="http://schemas.openxmlformats.org/officeDocument/2006/relationships" xmlns:p="http://schemas.openxmlformats.org/presentationml/2006/main">
  <p:tag name="KSO_WM_SLIDE_SIZE" val="828*342"/>
  <p:tag name="KSO_WM_SLIDE_POSITION" val="66*143"/>
  <p:tag name="KSO_WM_SLIDE_LAYOUT_CNT" val="1_2"/>
  <p:tag name="KSO_WM_SLIDE_LAYOUT" val="a_f"/>
  <p:tag name="KSO_WM_BEAUTIFY_FLAG" val="#wm#"/>
  <p:tag name="KSO_WM_SLIDE_TYPE" val="text"/>
  <p:tag name="KSO_WM_SLIDE_ITEM_CNT" val="2"/>
  <p:tag name="KSO_WM_SLIDE_INDEX" val="3"/>
  <p:tag name="KSO_WM_SLIDE_ID" val="custom20184560_3"/>
  <p:tag name="KSO_WM_TAG_VERSION" val="1.0"/>
  <p:tag name="KSO_WM_TEMPLATE_INDEX" val="20184560"/>
  <p:tag name="KSO_WM_TEMPLATE_CATEGORY" val="custom"/>
  <p:tag name="KSO_WM_SLIDE_SUBTYPE" val="pureTxt"/>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15"/>
  <p:tag name="KSO_WM_UNIT_LAYERLEVEL" val="1"/>
  <p:tag name="KSO_WM_UNIT_INDEX" val="1"/>
  <p:tag name="KSO_WM_UNIT_ID" val="custom20184560_3*a*1"/>
  <p:tag name="KSO_WM_UNIT_TYPE" val="a"/>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228"/>
  <p:tag name="KSO_WM_UNIT_PRESET_TEXT_INDEX" val="4"/>
  <p:tag name="KSO_WM_UNIT_CLEAR" val="0"/>
  <p:tag name="KSO_WM_UNIT_COMPATIBLE" val="0"/>
  <p:tag name="KSO_WM_UNIT_HIGHLIGHT" val="0"/>
  <p:tag name="KSO_WM_UNIT_VALUE" val="209"/>
  <p:tag name="KSO_WM_UNIT_LAYERLEVEL" val="1"/>
  <p:tag name="KSO_WM_UNIT_INDEX" val="1"/>
  <p:tag name="KSO_WM_UNIT_ID" val="custom20184560_3*f*1"/>
  <p:tag name="KSO_WM_UNIT_TYPE" val="f"/>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f"/>
  <p:tag name="KSO_WM_UNIT_INDEX" val="1"/>
  <p:tag name="KSO_WM_UNIT_ID" val="custom20184560_4*f*1"/>
  <p:tag name="KSO_WM_UNIT_LAYERLEVEL" val="1"/>
  <p:tag name="KSO_WM_UNIT_VALUE" val="150"/>
  <p:tag name="KSO_WM_UNIT_HIGHLIGHT" val="0"/>
  <p:tag name="KSO_WM_UNIT_COMPATIBLE" val="0"/>
  <p:tag name="KSO_WM_UNIT_CLEAR" val="0"/>
  <p:tag name="KSO_WM_UNIT_PRESET_TEXT_INDEX" val="4"/>
  <p:tag name="KSO_WM_UNIT_PRESET_TEXT_LEN" val="228"/>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SLIDE_ID" val="custom20184560_12"/>
  <p:tag name="KSO_WM_SLIDE_INDEX" val="12"/>
  <p:tag name="KSO_WM_SLIDE_ITEM_CNT" val="2"/>
  <p:tag name="KSO_WM_SLIDE_LAYOUT" val="a_b_e"/>
  <p:tag name="KSO_WM_SLIDE_LAYOUT_CNT" val="1_1_1"/>
  <p:tag name="KSO_WM_SLIDE_TYPE" val="sectionTitle"/>
  <p:tag name="KSO_WM_BEAUTIFY_FLAG" val="#wm#"/>
  <p:tag name="KSO_WM_SLIDE_SUBTYPE" val="pureTxt"/>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60"/>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ID" val="custom20184560_12*a*1"/>
  <p:tag name="KSO_WM_UNIT_LAYERLEVEL" val="1"/>
  <p:tag name="KSO_WM_UNIT_VALUE" val="10"/>
  <p:tag name="KSO_WM_UNIT_ISCONTENTSTITLE" val="0"/>
  <p:tag name="KSO_WM_UNIT_HIGHLIGHT" val="0"/>
  <p:tag name="KSO_WM_UNIT_COMPATIBLE" val="0"/>
  <p:tag name="KSO_WM_UNIT_CLEAR" val="0"/>
  <p:tag name="KSO_WM_UNIT_PRESET_TEXT" val="SECTION TITLE"/>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b"/>
  <p:tag name="KSO_WM_UNIT_INDEX" val="1"/>
  <p:tag name="KSO_WM_UNIT_ID" val="custom20184560_12*b*1"/>
  <p:tag name="KSO_WM_UNIT_LAYERLEVEL" val="1"/>
  <p:tag name="KSO_WM_UNIT_VALUE" val="20"/>
  <p:tag name="KSO_WM_UNIT_ISCONTENTSTITLE" val="0"/>
  <p:tag name="KSO_WM_UNIT_HIGHLIGHT" val="0"/>
  <p:tag name="KSO_WM_UNIT_COMPATIBLE" val="0"/>
  <p:tag name="KSO_WM_UNIT_CLEAR" val="0"/>
  <p:tag name="KSO_WM_UNIT_PRESET_TEXT_INDEX" val="4"/>
  <p:tag name="KSO_WM_UNIT_PRESET_TEXT_LEN" val="39"/>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e"/>
  <p:tag name="KSO_WM_UNIT_INDEX" val="1"/>
  <p:tag name="KSO_WM_UNIT_ID" val="custom20184560_12*e*1"/>
  <p:tag name="KSO_WM_UNIT_LAYERLEVEL" val="1"/>
  <p:tag name="KSO_WM_UNIT_VALUE" val="1"/>
  <p:tag name="KSO_WM_UNIT_HIGHLIGHT" val="0"/>
  <p:tag name="KSO_WM_UNIT_COMPATIBLE" val="1"/>
  <p:tag name="KSO_WM_UNIT_CLEAR" val="0"/>
  <p:tag name="KSO_WM_UNIT_PRESET_TEXT" val="01"/>
</p:tagLst>
</file>

<file path=ppt/tags/tag23.xml><?xml version="1.0" encoding="utf-8"?>
<p:tagLst xmlns:a="http://schemas.openxmlformats.org/drawingml/2006/main" xmlns:r="http://schemas.openxmlformats.org/officeDocument/2006/relationships" xmlns:p="http://schemas.openxmlformats.org/presentationml/2006/main">
  <p:tag name="KSO_WM_SLIDE_SIZE" val="790*373"/>
  <p:tag name="KSO_WM_SLIDE_POSITION" val="84*138"/>
  <p:tag name="KSO_WM_SLIDE_LAYOUT_CNT" val="1_1_1"/>
  <p:tag name="KSO_WM_SLIDE_LAYOUT" val="a_f_d"/>
  <p:tag name="KSO_WM_BEAUTIFY_FLAG" val="#wm#"/>
  <p:tag name="KSO_WM_SLIDE_TYPE" val="text"/>
  <p:tag name="KSO_WM_SLIDE_ITEM_CNT" val="2"/>
  <p:tag name="KSO_WM_SLIDE_INDEX" val="5"/>
  <p:tag name="KSO_WM_SLIDE_ID" val="custom20184560_5"/>
  <p:tag name="KSO_WM_TAG_VERSION" val="1.0"/>
  <p:tag name="KSO_WM_TEMPLATE_INDEX" val="20184560"/>
  <p:tag name="KSO_WM_TEMPLATE_CATEGORY" val="custom"/>
  <p:tag name="KSO_WM_SLIDE_SUBTYPE" val="picTxt"/>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1"/>
  <p:tag name="KSO_WM_UNIT_LAYERLEVEL" val="1"/>
  <p:tag name="KSO_WM_UNIT_INDEX" val="1"/>
  <p:tag name="KSO_WM_UNIT_ID" val="custom20184560_5*a*1"/>
  <p:tag name="KSO_WM_UNIT_TYPE" val="a"/>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86"/>
  <p:tag name="KSO_WM_UNIT_LAYERLEVEL" val="1"/>
  <p:tag name="KSO_WM_UNIT_INDEX" val="1"/>
  <p:tag name="KSO_WM_UNIT_ID" val="custom20184560_5*f*1"/>
  <p:tag name="KSO_WM_UNIT_TYPE" val="f"/>
</p:tagLst>
</file>

<file path=ppt/tags/tag26.xml><?xml version="1.0" encoding="utf-8"?>
<p:tagLst xmlns:a="http://schemas.openxmlformats.org/drawingml/2006/main" xmlns:r="http://schemas.openxmlformats.org/officeDocument/2006/relationships" xmlns:p="http://schemas.openxmlformats.org/presentationml/2006/main">
  <p:tag name="KSO_WM_SLIDE_SIZE" val="827*426"/>
  <p:tag name="KSO_WM_SLIDE_POSITION" val="66*36"/>
  <p:tag name="KSO_WM_SLIDE_LAYOUT_CNT" val="1_1_1"/>
  <p:tag name="KSO_WM_SLIDE_LAYOUT" val="a_f_d"/>
  <p:tag name="KSO_WM_BEAUTIFY_FLAG" val="#wm#"/>
  <p:tag name="KSO_WM_SLIDE_TYPE" val="text"/>
  <p:tag name="KSO_WM_SLIDE_ITEM_CNT" val="2"/>
  <p:tag name="KSO_WM_SLIDE_INDEX" val="4"/>
  <p:tag name="KSO_WM_SLIDE_ID" val="custom20184560_4"/>
  <p:tag name="KSO_WM_TAG_VERSION" val="1.0"/>
  <p:tag name="KSO_WM_TEMPLATE_INDEX" val="20184560"/>
  <p:tag name="KSO_WM_TEMPLATE_CATEGORY" val="custom"/>
  <p:tag name="KSO_WM_SLIDE_SUBTYPE" val="picTxt"/>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16"/>
  <p:tag name="KSO_WM_UNIT_LAYERLEVEL" val="1"/>
  <p:tag name="KSO_WM_UNIT_INDEX" val="1"/>
  <p:tag name="KSO_WM_UNIT_ID" val="custom20184560_4*a*1"/>
  <p:tag name="KSO_WM_UNIT_TYPE" val="a"/>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f"/>
  <p:tag name="KSO_WM_UNIT_INDEX" val="1"/>
  <p:tag name="KSO_WM_UNIT_ID" val="custom20184560_4*f*1"/>
  <p:tag name="KSO_WM_UNIT_LAYERLEVEL" val="1"/>
  <p:tag name="KSO_WM_UNIT_VALUE" val="150"/>
  <p:tag name="KSO_WM_UNIT_HIGHLIGHT" val="0"/>
  <p:tag name="KSO_WM_UNIT_COMPATIBLE" val="0"/>
  <p:tag name="KSO_WM_UNIT_CLEAR" val="0"/>
  <p:tag name="KSO_WM_UNIT_PRESET_TEXT_INDEX" val="4"/>
  <p:tag name="KSO_WM_UNIT_PRESET_TEXT_LEN" val="228"/>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f"/>
  <p:tag name="KSO_WM_UNIT_INDEX" val="1"/>
  <p:tag name="KSO_WM_UNIT_ID" val="custom20184560_4*f*1"/>
  <p:tag name="KSO_WM_UNIT_LAYERLEVEL" val="1"/>
  <p:tag name="KSO_WM_UNIT_VALUE" val="150"/>
  <p:tag name="KSO_WM_UNIT_HIGHLIGHT" val="0"/>
  <p:tag name="KSO_WM_UNIT_COMPATIBLE" val="0"/>
  <p:tag name="KSO_WM_UNIT_CLEAR" val="0"/>
  <p:tag name="KSO_WM_UNIT_PRESET_TEXT_INDEX" val="4"/>
  <p:tag name="KSO_WM_UNIT_PRESET_TEXT_LEN" val="228"/>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TEMPLATE_THUMBS_INDEX" val="1"/>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SLIDE_ID" val="custom20184560_12"/>
  <p:tag name="KSO_WM_SLIDE_INDEX" val="12"/>
  <p:tag name="KSO_WM_SLIDE_ITEM_CNT" val="2"/>
  <p:tag name="KSO_WM_SLIDE_LAYOUT" val="a_b_e"/>
  <p:tag name="KSO_WM_SLIDE_LAYOUT_CNT" val="1_1_1"/>
  <p:tag name="KSO_WM_SLIDE_TYPE" val="sectionTitle"/>
  <p:tag name="KSO_WM_BEAUTIFY_FLAG" val="#wm#"/>
  <p:tag name="KSO_WM_SLIDE_SUBTYPE" val="pureTxt"/>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ID" val="custom20184560_12*a*1"/>
  <p:tag name="KSO_WM_UNIT_LAYERLEVEL" val="1"/>
  <p:tag name="KSO_WM_UNIT_VALUE" val="10"/>
  <p:tag name="KSO_WM_UNIT_ISCONTENTSTITLE" val="0"/>
  <p:tag name="KSO_WM_UNIT_HIGHLIGHT" val="0"/>
  <p:tag name="KSO_WM_UNIT_COMPATIBLE" val="0"/>
  <p:tag name="KSO_WM_UNIT_CLEAR" val="0"/>
  <p:tag name="KSO_WM_UNIT_PRESET_TEXT" val="SECTION TITLE"/>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b"/>
  <p:tag name="KSO_WM_UNIT_INDEX" val="1"/>
  <p:tag name="KSO_WM_UNIT_ID" val="custom20184560_12*b*1"/>
  <p:tag name="KSO_WM_UNIT_LAYERLEVEL" val="1"/>
  <p:tag name="KSO_WM_UNIT_VALUE" val="20"/>
  <p:tag name="KSO_WM_UNIT_ISCONTENTSTITLE" val="0"/>
  <p:tag name="KSO_WM_UNIT_HIGHLIGHT" val="0"/>
  <p:tag name="KSO_WM_UNIT_COMPATIBLE" val="0"/>
  <p:tag name="KSO_WM_UNIT_CLEAR" val="0"/>
  <p:tag name="KSO_WM_UNIT_PRESET_TEXT_INDEX" val="4"/>
  <p:tag name="KSO_WM_UNIT_PRESET_TEXT_LEN" val="39"/>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e"/>
  <p:tag name="KSO_WM_UNIT_INDEX" val="1"/>
  <p:tag name="KSO_WM_UNIT_ID" val="custom20184560_12*e*1"/>
  <p:tag name="KSO_WM_UNIT_LAYERLEVEL" val="1"/>
  <p:tag name="KSO_WM_UNIT_VALUE" val="1"/>
  <p:tag name="KSO_WM_UNIT_HIGHLIGHT" val="0"/>
  <p:tag name="KSO_WM_UNIT_COMPATIBLE" val="1"/>
  <p:tag name="KSO_WM_UNIT_CLEAR" val="0"/>
  <p:tag name="KSO_WM_UNIT_PRESET_TEXT" val="0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1"/>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6"/>
  <p:tag name="KSO_WM_SLIDE_INDEX" val="6"/>
  <p:tag name="KSO_WM_DIAGRAM_GROUP_CODE" val="l1-1"/>
  <p:tag name="KSO_WM_TEMPLATE_THUMBS_INDEX" val="1、2、3、4、5、6"/>
  <p:tag name="KSO_WM_SLIDE_SUBTYPE" val="diag"/>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1"/>
  <p:tag name="KSO_WM_UNIT_LAYERLEVEL" val="1"/>
  <p:tag name="KSO_WM_UNIT_INDEX" val="1"/>
  <p:tag name="KSO_WM_UNIT_ID" val="custom20184560_5*a*1"/>
  <p:tag name="KSO_WM_UNIT_TYPE" val="a"/>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f"/>
  <p:tag name="KSO_WM_UNIT_INDEX" val="1"/>
  <p:tag name="KSO_WM_UNIT_ID" val="custom20184560_4*f*1"/>
  <p:tag name="KSO_WM_UNIT_LAYERLEVEL" val="1"/>
  <p:tag name="KSO_WM_UNIT_VALUE" val="150"/>
  <p:tag name="KSO_WM_UNIT_HIGHLIGHT" val="0"/>
  <p:tag name="KSO_WM_UNIT_COMPATIBLE" val="0"/>
  <p:tag name="KSO_WM_UNIT_CLEAR" val="0"/>
  <p:tag name="KSO_WM_UNIT_PRESET_TEXT_INDEX" val="4"/>
  <p:tag name="KSO_WM_UNIT_PRESET_TEXT_LEN" val="228"/>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f"/>
  <p:tag name="KSO_WM_UNIT_INDEX" val="1"/>
  <p:tag name="KSO_WM_UNIT_ID" val="custom20184560_4*f*1"/>
  <p:tag name="KSO_WM_UNIT_LAYERLEVEL" val="1"/>
  <p:tag name="KSO_WM_UNIT_VALUE" val="150"/>
  <p:tag name="KSO_WM_UNIT_HIGHLIGHT" val="0"/>
  <p:tag name="KSO_WM_UNIT_COMPATIBLE" val="0"/>
  <p:tag name="KSO_WM_UNIT_CLEAR" val="0"/>
  <p:tag name="KSO_WM_UNIT_PRESET_TEXT_INDEX" val="4"/>
  <p:tag name="KSO_WM_UNIT_PRESET_TEXT_LEN" val="228"/>
</p:tagLst>
</file>

<file path=ppt/tags/tag38.xml><?xml version="1.0" encoding="utf-8"?>
<p:tagLst xmlns:a="http://schemas.openxmlformats.org/drawingml/2006/main" xmlns:r="http://schemas.openxmlformats.org/officeDocument/2006/relationships" xmlns:p="http://schemas.openxmlformats.org/presentationml/2006/main">
  <p:tag name="KSO_WM_SLIDE_SIZE" val="827*426"/>
  <p:tag name="KSO_WM_SLIDE_POSITION" val="66*36"/>
  <p:tag name="KSO_WM_SLIDE_LAYOUT_CNT" val="1_1_1"/>
  <p:tag name="KSO_WM_SLIDE_LAYOUT" val="a_f_d"/>
  <p:tag name="KSO_WM_BEAUTIFY_FLAG" val="#wm#"/>
  <p:tag name="KSO_WM_SLIDE_TYPE" val="text"/>
  <p:tag name="KSO_WM_SLIDE_ITEM_CNT" val="2"/>
  <p:tag name="KSO_WM_SLIDE_INDEX" val="4"/>
  <p:tag name="KSO_WM_SLIDE_ID" val="custom20184560_4"/>
  <p:tag name="KSO_WM_TAG_VERSION" val="1.0"/>
  <p:tag name="KSO_WM_TEMPLATE_INDEX" val="20184560"/>
  <p:tag name="KSO_WM_TEMPLATE_CATEGORY" val="custom"/>
  <p:tag name="KSO_WM_SLIDE_SUBTYPE" val="picTxt"/>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1"/>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6"/>
  <p:tag name="KSO_WM_SLIDE_INDEX" val="6"/>
  <p:tag name="KSO_WM_DIAGRAM_GROUP_CODE" val="l1-1"/>
  <p:tag name="KSO_WM_TEMPLATE_THUMBS_INDEX" val="1、2、3、4、5、6"/>
  <p:tag name="KSO_WM_SLIDE_SUBTYPE" val="diag"/>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60"/>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CLEAR" val="1"/>
  <p:tag name="KSO_WM_UNIT_LAYERLEVEL" val="1"/>
  <p:tag name="KSO_WM_UNIT_ISCONTENTSTITLE" val="1"/>
  <p:tag name="KSO_WM_UNIT_VALUE" val="7"/>
  <p:tag name="KSO_WM_UNIT_HIGHLIGHT" val="0"/>
  <p:tag name="KSO_WM_UNIT_COMPATIBLE" val="0"/>
  <p:tag name="KSO_WM_DIAGRAM_GROUP_CODE" val="l1_1"/>
  <p:tag name="KSO_WM_UNIT_ID" val="custom20184560_6*a*1"/>
  <p:tag name="KSO_WM_UNIT_PRESET_TEXT" val="CONTENTS"/>
  <p:tag name="KSO_WM_UNIT_FILL_FORE_SCHEMECOLOR_INDEX" val="5"/>
  <p:tag name="KSO_WM_UNIT_FILL_TYPE" val="1"/>
  <p:tag name="KSO_WM_UNIT_TEXT_FILL_FORE_SCHEMECOLOR_INDEX" val="14"/>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1"/>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6"/>
  <p:tag name="KSO_WM_SLIDE_INDEX" val="6"/>
  <p:tag name="KSO_WM_DIAGRAM_GROUP_CODE" val="l1-1"/>
  <p:tag name="KSO_WM_TEMPLATE_THUMBS_INDEX" val="1、2、3、4、5、6"/>
  <p:tag name="KSO_WM_SLIDE_SUBTYPE" val="diag"/>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CLEAR" val="1"/>
  <p:tag name="KSO_WM_UNIT_LAYERLEVEL" val="1"/>
  <p:tag name="KSO_WM_UNIT_ISCONTENTSTITLE" val="1"/>
  <p:tag name="KSO_WM_UNIT_VALUE" val="7"/>
  <p:tag name="KSO_WM_UNIT_HIGHLIGHT" val="0"/>
  <p:tag name="KSO_WM_UNIT_COMPATIBLE" val="0"/>
  <p:tag name="KSO_WM_DIAGRAM_GROUP_CODE" val="l1_1"/>
  <p:tag name="KSO_WM_UNIT_ID" val="custom20184560_6*a*1"/>
  <p:tag name="KSO_WM_UNIT_PRESET_TEXT" val="CONTENTS"/>
  <p:tag name="KSO_WM_UNIT_FILL_FORE_SCHEMECOLOR_INDEX" val="5"/>
  <p:tag name="KSO_WM_UNIT_FILL_TYPE" val="1"/>
  <p:tag name="KSO_WM_UNIT_TEXT_FILL_FORE_SCHEMECOLOR_INDEX" val="14"/>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1"/>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6"/>
  <p:tag name="KSO_WM_SLIDE_INDEX" val="6"/>
  <p:tag name="KSO_WM_DIAGRAM_GROUP_CODE" val="l1-1"/>
  <p:tag name="KSO_WM_TEMPLATE_THUMBS_INDEX" val="1、2、3、4、5、6"/>
  <p:tag name="KSO_WM_SLIDE_SUBTYPE" val="diag"/>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CLEAR" val="1"/>
  <p:tag name="KSO_WM_UNIT_LAYERLEVEL" val="1"/>
  <p:tag name="KSO_WM_UNIT_ISCONTENTSTITLE" val="1"/>
  <p:tag name="KSO_WM_UNIT_VALUE" val="7"/>
  <p:tag name="KSO_WM_UNIT_HIGHLIGHT" val="0"/>
  <p:tag name="KSO_WM_UNIT_COMPATIBLE" val="0"/>
  <p:tag name="KSO_WM_DIAGRAM_GROUP_CODE" val="l1_1"/>
  <p:tag name="KSO_WM_UNIT_ID" val="custom20184560_6*a*1"/>
  <p:tag name="KSO_WM_UNIT_PRESET_TEXT" val="CONTENTS"/>
  <p:tag name="KSO_WM_UNIT_FILL_FORE_SCHEMECOLOR_INDEX" val="5"/>
  <p:tag name="KSO_WM_UNIT_FILL_TYPE" val="1"/>
  <p:tag name="KSO_WM_UNIT_TEXT_FILL_FORE_SCHEMECOLOR_INDEX" val="14"/>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1"/>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6"/>
  <p:tag name="KSO_WM_SLIDE_INDEX" val="6"/>
  <p:tag name="KSO_WM_DIAGRAM_GROUP_CODE" val="l1-1"/>
  <p:tag name="KSO_WM_TEMPLATE_THUMBS_INDEX" val="1、2、3、4、5、6"/>
  <p:tag name="KSO_WM_SLIDE_SUBTYPE" val="diag"/>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CLEAR" val="1"/>
  <p:tag name="KSO_WM_UNIT_LAYERLEVEL" val="1"/>
  <p:tag name="KSO_WM_UNIT_ISCONTENTSTITLE" val="1"/>
  <p:tag name="KSO_WM_UNIT_VALUE" val="7"/>
  <p:tag name="KSO_WM_UNIT_HIGHLIGHT" val="0"/>
  <p:tag name="KSO_WM_UNIT_COMPATIBLE" val="0"/>
  <p:tag name="KSO_WM_DIAGRAM_GROUP_CODE" val="l1_1"/>
  <p:tag name="KSO_WM_UNIT_ID" val="custom20184560_6*a*1"/>
  <p:tag name="KSO_WM_UNIT_PRESET_TEXT" val="CONTENTS"/>
  <p:tag name="KSO_WM_UNIT_FILL_FORE_SCHEMECOLOR_INDEX" val="5"/>
  <p:tag name="KSO_WM_UNIT_FILL_TYPE" val="1"/>
  <p:tag name="KSO_WM_UNIT_TEXT_FILL_FORE_SCHEMECOLOR_INDEX" val="14"/>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1"/>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6"/>
  <p:tag name="KSO_WM_SLIDE_INDEX" val="6"/>
  <p:tag name="KSO_WM_DIAGRAM_GROUP_CODE" val="l1-1"/>
  <p:tag name="KSO_WM_TEMPLATE_THUMBS_INDEX" val="1、2、3、4、5、6"/>
  <p:tag name="KSO_WM_SLIDE_SUBTYPE" val="diag"/>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CLEAR" val="1"/>
  <p:tag name="KSO_WM_UNIT_LAYERLEVEL" val="1"/>
  <p:tag name="KSO_WM_UNIT_ISCONTENTSTITLE" val="1"/>
  <p:tag name="KSO_WM_UNIT_VALUE" val="7"/>
  <p:tag name="KSO_WM_UNIT_HIGHLIGHT" val="0"/>
  <p:tag name="KSO_WM_UNIT_COMPATIBLE" val="0"/>
  <p:tag name="KSO_WM_DIAGRAM_GROUP_CODE" val="l1_1"/>
  <p:tag name="KSO_WM_UNIT_ID" val="custom20184560_6*a*1"/>
  <p:tag name="KSO_WM_UNIT_PRESET_TEXT" val="CONTENTS"/>
  <p:tag name="KSO_WM_UNIT_FILL_FORE_SCHEMECOLOR_INDEX" val="5"/>
  <p:tag name="KSO_WM_UNIT_FILL_TYPE" val="1"/>
  <p:tag name="KSO_WM_UNIT_TEXT_FILL_FORE_SCHEMECOLOR_INDEX" val="14"/>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SLIDE_ID" val="custom20184560_12"/>
  <p:tag name="KSO_WM_SLIDE_INDEX" val="12"/>
  <p:tag name="KSO_WM_SLIDE_ITEM_CNT" val="2"/>
  <p:tag name="KSO_WM_SLIDE_LAYOUT" val="a_b_e"/>
  <p:tag name="KSO_WM_SLIDE_LAYOUT_CNT" val="1_1_1"/>
  <p:tag name="KSO_WM_SLIDE_TYPE" val="sectionTitle"/>
  <p:tag name="KSO_WM_BEAUTIFY_FLAG" val="#wm#"/>
  <p:tag name="KSO_WM_SLIDE_SUBTYPE" val="pureTxt"/>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60"/>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ID" val="custom20184560_12*a*1"/>
  <p:tag name="KSO_WM_UNIT_LAYERLEVEL" val="1"/>
  <p:tag name="KSO_WM_UNIT_VALUE" val="10"/>
  <p:tag name="KSO_WM_UNIT_ISCONTENTSTITLE" val="0"/>
  <p:tag name="KSO_WM_UNIT_HIGHLIGHT" val="0"/>
  <p:tag name="KSO_WM_UNIT_COMPATIBLE" val="0"/>
  <p:tag name="KSO_WM_UNIT_CLEAR" val="0"/>
  <p:tag name="KSO_WM_UNIT_PRESET_TEXT" val="SECTION TITLE"/>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b"/>
  <p:tag name="KSO_WM_UNIT_INDEX" val="1"/>
  <p:tag name="KSO_WM_UNIT_ID" val="custom20184560_12*b*1"/>
  <p:tag name="KSO_WM_UNIT_LAYERLEVEL" val="1"/>
  <p:tag name="KSO_WM_UNIT_VALUE" val="20"/>
  <p:tag name="KSO_WM_UNIT_ISCONTENTSTITLE" val="0"/>
  <p:tag name="KSO_WM_UNIT_HIGHLIGHT" val="0"/>
  <p:tag name="KSO_WM_UNIT_COMPATIBLE" val="0"/>
  <p:tag name="KSO_WM_UNIT_CLEAR" val="0"/>
  <p:tag name="KSO_WM_UNIT_PRESET_TEXT_INDEX" val="4"/>
  <p:tag name="KSO_WM_UNIT_PRESET_TEXT_LEN" val="39"/>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e"/>
  <p:tag name="KSO_WM_UNIT_INDEX" val="1"/>
  <p:tag name="KSO_WM_UNIT_ID" val="custom20184560_12*e*1"/>
  <p:tag name="KSO_WM_UNIT_LAYERLEVEL" val="1"/>
  <p:tag name="KSO_WM_UNIT_VALUE" val="1"/>
  <p:tag name="KSO_WM_UNIT_HIGHLIGHT" val="0"/>
  <p:tag name="KSO_WM_UNIT_COMPATIBLE" val="1"/>
  <p:tag name="KSO_WM_UNIT_CLEAR" val="0"/>
  <p:tag name="KSO_WM_UNIT_PRESET_TEXT" val="0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3"/>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8"/>
  <p:tag name="KSO_WM_SLIDE_INDEX" val="8"/>
  <p:tag name="KSO_WM_DIAGRAM_GROUP_CODE" val="l1-1"/>
  <p:tag name="KSO_WM_SLIDE_SUBTYPE" val="diag"/>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1"/>
  <p:tag name="KSO_WM_UNIT_LAYERLEVEL" val="1"/>
  <p:tag name="KSO_WM_UNIT_INDEX" val="1"/>
  <p:tag name="KSO_WM_UNIT_ID" val="custom20184560_5*a*1"/>
  <p:tag name="KSO_WM_UNIT_TYPE" val="a"/>
</p:tagLst>
</file>

<file path=ppt/tags/tag55.xml><?xml version="1.0" encoding="utf-8"?>
<p:tagLst xmlns:a="http://schemas.openxmlformats.org/drawingml/2006/main" xmlns:r="http://schemas.openxmlformats.org/officeDocument/2006/relationships" xmlns:p="http://schemas.openxmlformats.org/presentationml/2006/main">
  <p:tag name="KSO_WM_SLIDE_SIZE" val="827*426"/>
  <p:tag name="KSO_WM_SLIDE_POSITION" val="66*36"/>
  <p:tag name="KSO_WM_SLIDE_LAYOUT_CNT" val="1_1_1"/>
  <p:tag name="KSO_WM_SLIDE_LAYOUT" val="a_f_d"/>
  <p:tag name="KSO_WM_BEAUTIFY_FLAG" val="#wm#"/>
  <p:tag name="KSO_WM_SLIDE_TYPE" val="text"/>
  <p:tag name="KSO_WM_SLIDE_ITEM_CNT" val="2"/>
  <p:tag name="KSO_WM_SLIDE_INDEX" val="4"/>
  <p:tag name="KSO_WM_SLIDE_ID" val="custom20184560_4"/>
  <p:tag name="KSO_WM_TAG_VERSION" val="1.0"/>
  <p:tag name="KSO_WM_TEMPLATE_INDEX" val="20184560"/>
  <p:tag name="KSO_WM_TEMPLATE_CATEGORY" val="custom"/>
  <p:tag name="KSO_WM_SLIDE_SUBTYPE" val="picTxt"/>
</p:tagLst>
</file>

<file path=ppt/tags/tag56.xml><?xml version="1.0" encoding="utf-8"?>
<p:tagLst xmlns:a="http://schemas.openxmlformats.org/drawingml/2006/main" xmlns:r="http://schemas.openxmlformats.org/officeDocument/2006/relationships" xmlns:p="http://schemas.openxmlformats.org/presentationml/2006/main">
  <p:tag name="KSO_WM_SLIDE_SIZE" val="827*426"/>
  <p:tag name="KSO_WM_SLIDE_POSITION" val="66*36"/>
  <p:tag name="KSO_WM_SLIDE_LAYOUT_CNT" val="1_1_1"/>
  <p:tag name="KSO_WM_SLIDE_LAYOUT" val="a_f_d"/>
  <p:tag name="KSO_WM_BEAUTIFY_FLAG" val="#wm#"/>
  <p:tag name="KSO_WM_SLIDE_TYPE" val="text"/>
  <p:tag name="KSO_WM_SLIDE_ITEM_CNT" val="2"/>
  <p:tag name="KSO_WM_SLIDE_INDEX" val="4"/>
  <p:tag name="KSO_WM_SLIDE_ID" val="custom20184560_4"/>
  <p:tag name="KSO_WM_TAG_VERSION" val="1.0"/>
  <p:tag name="KSO_WM_TEMPLATE_INDEX" val="20184560"/>
  <p:tag name="KSO_WM_TEMPLATE_CATEGORY" val="custom"/>
  <p:tag name="KSO_WM_SLIDE_SUBTYPE" val="picTxt"/>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SLIDE_ID" val="custom20184560_12"/>
  <p:tag name="KSO_WM_SLIDE_INDEX" val="12"/>
  <p:tag name="KSO_WM_SLIDE_ITEM_CNT" val="2"/>
  <p:tag name="KSO_WM_SLIDE_LAYOUT" val="a_b_e"/>
  <p:tag name="KSO_WM_SLIDE_LAYOUT_CNT" val="1_1_1"/>
  <p:tag name="KSO_WM_SLIDE_TYPE" val="sectionTitle"/>
  <p:tag name="KSO_WM_BEAUTIFY_FLAG" val="#wm#"/>
  <p:tag name="KSO_WM_SLIDE_SUBTYPE" val="pureTxt"/>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ID" val="custom20184560_12*a*1"/>
  <p:tag name="KSO_WM_UNIT_LAYERLEVEL" val="1"/>
  <p:tag name="KSO_WM_UNIT_VALUE" val="10"/>
  <p:tag name="KSO_WM_UNIT_ISCONTENTSTITLE" val="0"/>
  <p:tag name="KSO_WM_UNIT_HIGHLIGHT" val="0"/>
  <p:tag name="KSO_WM_UNIT_COMPATIBLE" val="0"/>
  <p:tag name="KSO_WM_UNIT_CLEAR" val="0"/>
  <p:tag name="KSO_WM_UNIT_PRESET_TEXT" val="SECTION TITLE"/>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b"/>
  <p:tag name="KSO_WM_UNIT_INDEX" val="1"/>
  <p:tag name="KSO_WM_UNIT_ID" val="custom20184560_12*b*1"/>
  <p:tag name="KSO_WM_UNIT_LAYERLEVEL" val="1"/>
  <p:tag name="KSO_WM_UNIT_VALUE" val="20"/>
  <p:tag name="KSO_WM_UNIT_ISCONTENTSTITLE" val="0"/>
  <p:tag name="KSO_WM_UNIT_HIGHLIGHT" val="0"/>
  <p:tag name="KSO_WM_UNIT_COMPATIBLE" val="0"/>
  <p:tag name="KSO_WM_UNIT_CLEAR" val="0"/>
  <p:tag name="KSO_WM_UNIT_PRESET_TEXT_INDEX" val="4"/>
  <p:tag name="KSO_WM_UNIT_PRESET_TEXT_LEN" val="39"/>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TEMPLATE_THUMBS_INDEX" val="1、11、12、16、22、23、"/>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e"/>
  <p:tag name="KSO_WM_UNIT_INDEX" val="1"/>
  <p:tag name="KSO_WM_UNIT_ID" val="custom20184560_12*e*1"/>
  <p:tag name="KSO_WM_UNIT_LAYERLEVEL" val="1"/>
  <p:tag name="KSO_WM_UNIT_VALUE" val="1"/>
  <p:tag name="KSO_WM_UNIT_HIGHLIGHT" val="0"/>
  <p:tag name="KSO_WM_UNIT_COMPATIBLE" val="1"/>
  <p:tag name="KSO_WM_UNIT_CLEAR" val="0"/>
  <p:tag name="KSO_WM_UNIT_PRESET_TEXT" val="01"/>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3"/>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8"/>
  <p:tag name="KSO_WM_SLIDE_INDEX" val="8"/>
  <p:tag name="KSO_WM_DIAGRAM_GROUP_CODE" val="l1-1"/>
  <p:tag name="KSO_WM_SLIDE_SUBTYPE" val="diag"/>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1"/>
  <p:tag name="KSO_WM_UNIT_LAYERLEVEL" val="1"/>
  <p:tag name="KSO_WM_UNIT_INDEX" val="1"/>
  <p:tag name="KSO_WM_UNIT_ID" val="custom20184560_5*a*1"/>
  <p:tag name="KSO_WM_UNIT_TYPE" val="a"/>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3"/>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8"/>
  <p:tag name="KSO_WM_SLIDE_INDEX" val="8"/>
  <p:tag name="KSO_WM_DIAGRAM_GROUP_CODE" val="l1-1"/>
  <p:tag name="KSO_WM_SLIDE_SUBTYPE" val="diag"/>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3"/>
  <p:tag name="KSO_WM_SLIDE_LAYOUT" val="a_l"/>
  <p:tag name="KSO_WM_SLIDE_LAYOUT_CNT" val="1_1"/>
  <p:tag name="KSO_WM_SLIDE_TYPE" val="contents"/>
  <p:tag name="KSO_WM_BEAUTIFY_FLAG" val="#wm#"/>
  <p:tag name="KSO_WM_TEMPLATE_CATEGORY" val="custom"/>
  <p:tag name="KSO_WM_TEMPLATE_INDEX" val="20184560"/>
  <p:tag name="KSO_WM_SLIDE_ID" val="custom20184560_8"/>
  <p:tag name="KSO_WM_SLIDE_INDEX" val="8"/>
  <p:tag name="KSO_WM_DIAGRAM_GROUP_CODE" val="l1-1"/>
  <p:tag name="KSO_WM_SLIDE_SUBTYPE" val="diag"/>
</p:tagLst>
</file>

<file path=ppt/tags/tag65.xml><?xml version="1.0" encoding="utf-8"?>
<p:tagLst xmlns:a="http://schemas.openxmlformats.org/drawingml/2006/main" xmlns:r="http://schemas.openxmlformats.org/officeDocument/2006/relationships"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SLIDE_INDEX" val="20"/>
  <p:tag name="KSO_WM_SLIDE_ID" val="custom20184560_20"/>
  <p:tag name="KSO_WM_TAG_VERSION" val="1.0"/>
  <p:tag name="KSO_WM_TEMPLATE_INDEX" val="20184560"/>
  <p:tag name="KSO_WM_TEMPLATE_CATEGORY" val="custom"/>
  <p:tag name="KSO_WM_SLIDE_SUBTYPE" val="pureTxt"/>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38"/>
  <p:tag name="KSO_WM_UNIT_LAYERLEVEL" val="1"/>
  <p:tag name="KSO_WM_UNIT_INDEX" val="1"/>
  <p:tag name="KSO_WM_UNIT_ID" val="custom20184560_20*a*1"/>
  <p:tag name="KSO_WM_UNIT_TYPE" val="a"/>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72"/>
  <p:tag name="KSO_WM_UNIT_LAYERLEVEL" val="1"/>
  <p:tag name="KSO_WM_UNIT_INDEX" val="1"/>
  <p:tag name="KSO_WM_UNIT_ID" val="custom20184560_20*f*1"/>
  <p:tag name="KSO_WM_UNIT_TYPE" val="f"/>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560_20*i*2"/>
  <p:tag name="KSO_WM_TEMPLATE_CATEGORY" val="custom"/>
  <p:tag name="KSO_WM_TEMPLATE_INDEX" val="20184560"/>
  <p:tag name="KSO_WM_UNIT_INDEX" val="2"/>
</p:tagLst>
</file>

<file path=ppt/tags/tag69.xml><?xml version="1.0" encoding="utf-8"?>
<p:tagLst xmlns:a="http://schemas.openxmlformats.org/drawingml/2006/main" xmlns:r="http://schemas.openxmlformats.org/officeDocument/2006/relationships"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SLIDE_INDEX" val="20"/>
  <p:tag name="KSO_WM_SLIDE_ID" val="custom20184560_20"/>
  <p:tag name="KSO_WM_TAG_VERSION" val="1.0"/>
  <p:tag name="KSO_WM_TEMPLATE_INDEX" val="20184560"/>
  <p:tag name="KSO_WM_TEMPLATE_CATEGORY" val="custom"/>
  <p:tag name="KSO_WM_SLIDE_SUBTYPE" val="pureTxt"/>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SLIDE_ID" val="custom20184560_1"/>
  <p:tag name="KSO_WM_SLIDE_INDEX" val="1"/>
  <p:tag name="KSO_WM_SLIDE_ITEM_CNT" val="2"/>
  <p:tag name="KSO_WM_SLIDE_LAYOUT" val="a_b_c"/>
  <p:tag name="KSO_WM_SLIDE_LAYOUT_CNT" val="1_1_1"/>
  <p:tag name="KSO_WM_SLIDE_TYPE" val="title"/>
  <p:tag name="KSO_WM_TEMPLATE_THUMBS_INDEX" val="1、11、12、16、22、23、"/>
  <p:tag name="KSO_WM_BEAUTIFY_FLAG" val="#wm#"/>
  <p:tag name="KSO_WM_SLIDE_SUBTYPE" val="pureTxt"/>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38"/>
  <p:tag name="KSO_WM_UNIT_LAYERLEVEL" val="1"/>
  <p:tag name="KSO_WM_UNIT_INDEX" val="1"/>
  <p:tag name="KSO_WM_UNIT_ID" val="custom20184560_20*a*1"/>
  <p:tag name="KSO_WM_UNIT_TYPE" val="a"/>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72"/>
  <p:tag name="KSO_WM_UNIT_LAYERLEVEL" val="1"/>
  <p:tag name="KSO_WM_UNIT_INDEX" val="1"/>
  <p:tag name="KSO_WM_UNIT_ID" val="custom20184560_20*f*1"/>
  <p:tag name="KSO_WM_UNIT_TYPE" val="f"/>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560_20*i*2"/>
  <p:tag name="KSO_WM_TEMPLATE_CATEGORY" val="custom"/>
  <p:tag name="KSO_WM_TEMPLATE_INDEX" val="20184560"/>
  <p:tag name="KSO_WM_UNIT_INDEX" val="2"/>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SLIDE_ID" val="custom20184560_23"/>
  <p:tag name="KSO_WM_SLIDE_INDEX" val="23"/>
  <p:tag name="KSO_WM_SLIDE_ITEM_CNT" val="2"/>
  <p:tag name="KSO_WM_SLIDE_LAYOUT" val="a_f"/>
  <p:tag name="KSO_WM_SLIDE_LAYOUT_CNT" val="1_1"/>
  <p:tag name="KSO_WM_SLIDE_TYPE" val="endPage"/>
  <p:tag name="KSO_WM_BEAUTIFY_FLAG" val="#wm#"/>
  <p:tag name="KSO_WM_SLIDE_SUBTYPE" val="pureTxt"/>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ID" val="custom20184560_23*a*1"/>
  <p:tag name="KSO_WM_UNIT_LAYERLEVEL" val="1"/>
  <p:tag name="KSO_WM_UNIT_VALUE" val="8"/>
  <p:tag name="KSO_WM_UNIT_ISCONTENTSTITLE" val="0"/>
  <p:tag name="KSO_WM_UNIT_HIGHLIGHT" val="0"/>
  <p:tag name="KSO_WM_UNIT_COMPATIBLE" val="0"/>
  <p:tag name="KSO_WM_UNIT_CLEAR" val="0"/>
  <p:tag name="KSO_WM_UNIT_PRESET_TEXT" val="谢谢观看"/>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f"/>
  <p:tag name="KSO_WM_UNIT_INDEX" val="1"/>
  <p:tag name="KSO_WM_UNIT_ID" val="custom20184560_23*f*1"/>
  <p:tag name="KSO_WM_UNIT_LAYERLEVEL" val="1"/>
  <p:tag name="KSO_WM_UNIT_VALUE" val="16"/>
  <p:tag name="KSO_WM_UNIT_HIGHLIGHT" val="0"/>
  <p:tag name="KSO_WM_UNIT_COMPATIBLE" val="0"/>
  <p:tag name="KSO_WM_UNIT_CLEAR" val="0"/>
  <p:tag name="KSO_WM_UNIT_PRESET_TEXT" val="THANK YOU"/>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a"/>
  <p:tag name="KSO_WM_UNIT_INDEX" val="1"/>
  <p:tag name="KSO_WM_UNIT_ID" val="custom20184560_1*a*1"/>
  <p:tag name="KSO_WM_UNIT_LAYERLEVEL" val="1"/>
  <p:tag name="KSO_WM_UNIT_VALUE" val="10"/>
  <p:tag name="KSO_WM_UNIT_ISCONTENTSTITLE" val="0"/>
  <p:tag name="KSO_WM_UNIT_HIGHLIGHT" val="0"/>
  <p:tag name="KSO_WM_UNIT_COMPATIBLE" val="0"/>
  <p:tag name="KSO_WM_UNIT_CLEAR" val="0"/>
  <p:tag name="KSO_WM_UNIT_PRESET_TEXT" val="蓝色扁平清新通用"/>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60"/>
  <p:tag name="KSO_WM_TAG_VERSION" val="1.0"/>
  <p:tag name="KSO_WM_BEAUTIFY_FLAG" val="#wm#"/>
  <p:tag name="KSO_WM_UNIT_TYPE" val="b"/>
  <p:tag name="KSO_WM_UNIT_INDEX" val="1"/>
  <p:tag name="KSO_WM_UNIT_ID" val="custom20184560_1*b*1"/>
  <p:tag name="KSO_WM_UNIT_LAYERLEVEL" val="1"/>
  <p:tag name="KSO_WM_UNIT_VALUE" val="27"/>
  <p:tag name="KSO_WM_UNIT_ISCONTENTSTITLE" val="0"/>
  <p:tag name="KSO_WM_UNIT_HIGHLIGHT" val="0"/>
  <p:tag name="KSO_WM_UNIT_COMPATIBLE" val="0"/>
  <p:tag name="KSO_WM_UNIT_CLEAR" val="0"/>
  <p:tag name="KSO_WM_UNIT_PRESET_TEXT_INDEX" val="4"/>
  <p:tag name="KSO_WM_UNIT_PRESET_TEXT_LEN" val="57"/>
</p:tagLst>
</file>

<file path=ppt/theme/theme1.xml><?xml version="1.0" encoding="utf-8"?>
<a:theme xmlns:a="http://schemas.openxmlformats.org/drawingml/2006/main" name="Office 主题">
  <a:themeElements>
    <a:clrScheme name="自定义 107">
      <a:dk1>
        <a:srgbClr val="000000"/>
      </a:dk1>
      <a:lt1>
        <a:srgbClr val="FFFFFF"/>
      </a:lt1>
      <a:dk2>
        <a:srgbClr val="5B9BD5"/>
      </a:dk2>
      <a:lt2>
        <a:srgbClr val="E7E6E6"/>
      </a:lt2>
      <a:accent1>
        <a:srgbClr val="5B9BD5"/>
      </a:accent1>
      <a:accent2>
        <a:srgbClr val="FFFFFF"/>
      </a:accent2>
      <a:accent3>
        <a:srgbClr val="5B9BD5"/>
      </a:accent3>
      <a:accent4>
        <a:srgbClr val="5B9BD5"/>
      </a:accent4>
      <a:accent5>
        <a:srgbClr val="5B9BD5"/>
      </a:accent5>
      <a:accent6>
        <a:srgbClr val="5B9BD5"/>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7">
      <a:dk1>
        <a:srgbClr val="000000"/>
      </a:dk1>
      <a:lt1>
        <a:srgbClr val="FFFFFF"/>
      </a:lt1>
      <a:dk2>
        <a:srgbClr val="5B9BD5"/>
      </a:dk2>
      <a:lt2>
        <a:srgbClr val="E7E6E6"/>
      </a:lt2>
      <a:accent1>
        <a:srgbClr val="5B9BD5"/>
      </a:accent1>
      <a:accent2>
        <a:srgbClr val="FFFFFF"/>
      </a:accent2>
      <a:accent3>
        <a:srgbClr val="5B9BD5"/>
      </a:accent3>
      <a:accent4>
        <a:srgbClr val="5B9BD5"/>
      </a:accent4>
      <a:accent5>
        <a:srgbClr val="5B9BD5"/>
      </a:accent5>
      <a:accent6>
        <a:srgbClr val="5B9BD5"/>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1815</Words>
  <Application>Microsoft Office PowerPoint</Application>
  <PresentationFormat>宽屏</PresentationFormat>
  <Paragraphs>160</Paragraphs>
  <Slides>25</Slides>
  <Notes>25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25</vt:i4>
      </vt:variant>
    </vt:vector>
  </HeadingPairs>
  <TitlesOfParts>
    <vt:vector size="32" baseType="lpstr">
      <vt:lpstr>宋体</vt:lpstr>
      <vt:lpstr>微软雅黑</vt:lpstr>
      <vt:lpstr>Arial</vt:lpstr>
      <vt:lpstr>Calibri</vt:lpstr>
      <vt:lpstr>Wingdings</vt:lpstr>
      <vt:lpstr>Office 主题</vt:lpstr>
      <vt:lpstr>1_Office 主题</vt:lpstr>
      <vt:lpstr>性能测试初探与分析</vt:lpstr>
      <vt:lpstr>什么是VR？</vt:lpstr>
      <vt:lpstr>体验VR游戏为什么会感到眩晕</vt:lpstr>
      <vt:lpstr>PowerPoint 演示文稿</vt:lpstr>
      <vt:lpstr>PowerPoint 演示文稿</vt:lpstr>
      <vt:lpstr>指标解析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42</cp:revision>
  <dcterms:created xsi:type="dcterms:W3CDTF">2018-02-08T03:37:00Z</dcterms:created>
  <dcterms:modified xsi:type="dcterms:W3CDTF">2018-05-02T07:04:32Z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